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074084" y="9114919"/>
            <a:ext cx="271779" cy="210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rgbClr val="212121"/>
                </a:solidFill>
                <a:latin typeface="Arial"/>
                <a:cs typeface="Arial"/>
              </a:defRPr>
            </a:lvl1pPr>
          </a:lstStyle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notesSlide" Target="../notesSlides/notesSlide1.xml"/><Relationship Id="rId6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Relationship Id="rId4" Type="http://schemas.openxmlformats.org/officeDocument/2006/relationships/notesSlide" Target="../notesSlides/notesSlide10.xml"/><Relationship Id="rId5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robinson@cbgcommunications.com" TargetMode="External"/><Relationship Id="rId3" Type="http://schemas.openxmlformats.org/officeDocument/2006/relationships/hyperlink" Target="mailto:mlc1948@aol.com" TargetMode="External"/><Relationship Id="rId4" Type="http://schemas.openxmlformats.org/officeDocument/2006/relationships/hyperlink" Target="http://www/" TargetMode="External"/><Relationship Id="rId5" Type="http://schemas.openxmlformats.org/officeDocument/2006/relationships/notesSlide" Target="../notesSlides/notesSlide12.xml"/><Relationship Id="rId6" Type="http://schemas.openxmlformats.org/officeDocument/2006/relationships/slide" Target="slide1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2.xml"/><Relationship Id="rId5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notesSlide" Target="../notesSlides/notesSlide4.xml"/><Relationship Id="rId5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notesSlide" Target="../notesSlides/notesSlide5.xml"/><Relationship Id="rId5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notesSlide" Target="../notesSlides/notesSlide6.xml"/><Relationship Id="rId5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notesSlide" Target="../notesSlides/notesSlide8.xml"/><Relationship Id="rId6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Relationship Id="rId4" Type="http://schemas.openxmlformats.org/officeDocument/2006/relationships/notesSlide" Target="../notesSlides/notesSlide9.xml"/><Relationship Id="rId5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4539" y="1426463"/>
            <a:ext cx="745236" cy="3291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19072" y="3520440"/>
            <a:ext cx="4343400" cy="9784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19072" y="7936992"/>
            <a:ext cx="1600200" cy="5029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28216" y="1266444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 h="0">
                <a:moveTo>
                  <a:pt x="0" y="0"/>
                </a:moveTo>
                <a:lnTo>
                  <a:pt x="4320539" y="0"/>
                </a:lnTo>
              </a:path>
            </a:pathLst>
          </a:custGeom>
          <a:ln w="9144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35073" y="1261872"/>
            <a:ext cx="0" cy="2277110"/>
          </a:xfrm>
          <a:custGeom>
            <a:avLst/>
            <a:gdLst/>
            <a:ahLst/>
            <a:cxnLst/>
            <a:rect l="l" t="t" r="r" b="b"/>
            <a:pathLst>
              <a:path w="0" h="2277110">
                <a:moveTo>
                  <a:pt x="0" y="2276855"/>
                </a:moveTo>
                <a:lnTo>
                  <a:pt x="0" y="0"/>
                </a:lnTo>
              </a:path>
            </a:pathLst>
          </a:custGeom>
          <a:ln w="13716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46470" y="1257300"/>
            <a:ext cx="0" cy="2491740"/>
          </a:xfrm>
          <a:custGeom>
            <a:avLst/>
            <a:gdLst/>
            <a:ahLst/>
            <a:cxnLst/>
            <a:rect l="l" t="t" r="r" b="b"/>
            <a:pathLst>
              <a:path w="0" h="2491740">
                <a:moveTo>
                  <a:pt x="0" y="2491740"/>
                </a:moveTo>
                <a:lnTo>
                  <a:pt x="0" y="0"/>
                </a:lnTo>
              </a:path>
            </a:pathLst>
          </a:custGeom>
          <a:ln w="13716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46470" y="5189220"/>
            <a:ext cx="0" cy="3232785"/>
          </a:xfrm>
          <a:custGeom>
            <a:avLst/>
            <a:gdLst/>
            <a:ahLst/>
            <a:cxnLst/>
            <a:rect l="l" t="t" r="r" b="b"/>
            <a:pathLst>
              <a:path w="0" h="3232784">
                <a:moveTo>
                  <a:pt x="0" y="3232404"/>
                </a:moveTo>
                <a:lnTo>
                  <a:pt x="0" y="0"/>
                </a:lnTo>
              </a:path>
            </a:pathLst>
          </a:custGeom>
          <a:ln w="9144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09244" y="9998964"/>
            <a:ext cx="6963409" cy="0"/>
          </a:xfrm>
          <a:custGeom>
            <a:avLst/>
            <a:gdLst/>
            <a:ahLst/>
            <a:cxnLst/>
            <a:rect l="l" t="t" r="r" b="b"/>
            <a:pathLst>
              <a:path w="6963409" h="0">
                <a:moveTo>
                  <a:pt x="0" y="0"/>
                </a:moveTo>
                <a:lnTo>
                  <a:pt x="6963156" y="0"/>
                </a:lnTo>
              </a:path>
            </a:pathLst>
          </a:custGeom>
          <a:ln w="9144">
            <a:solidFill>
              <a:srgbClr val="9090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32788" y="5193791"/>
            <a:ext cx="4320540" cy="0"/>
          </a:xfrm>
          <a:custGeom>
            <a:avLst/>
            <a:gdLst/>
            <a:ahLst/>
            <a:cxnLst/>
            <a:rect l="l" t="t" r="r" b="b"/>
            <a:pathLst>
              <a:path w="4320540" h="0">
                <a:moveTo>
                  <a:pt x="0" y="0"/>
                </a:moveTo>
                <a:lnTo>
                  <a:pt x="4320540" y="0"/>
                </a:lnTo>
              </a:path>
            </a:pathLst>
          </a:custGeom>
          <a:ln w="9144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39645" y="5189220"/>
            <a:ext cx="0" cy="2784475"/>
          </a:xfrm>
          <a:custGeom>
            <a:avLst/>
            <a:gdLst/>
            <a:ahLst/>
            <a:cxnLst/>
            <a:rect l="l" t="t" r="r" b="b"/>
            <a:pathLst>
              <a:path w="0" h="2784475">
                <a:moveTo>
                  <a:pt x="0" y="2784348"/>
                </a:moveTo>
                <a:lnTo>
                  <a:pt x="0" y="0"/>
                </a:lnTo>
              </a:path>
            </a:pathLst>
          </a:custGeom>
          <a:ln w="13716">
            <a:solidFill>
              <a:srgbClr val="34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96411" y="8414766"/>
            <a:ext cx="2757170" cy="0"/>
          </a:xfrm>
          <a:custGeom>
            <a:avLst/>
            <a:gdLst/>
            <a:ahLst/>
            <a:cxnLst/>
            <a:rect l="l" t="t" r="r" b="b"/>
            <a:pathLst>
              <a:path w="2757170" h="0">
                <a:moveTo>
                  <a:pt x="0" y="0"/>
                </a:moveTo>
                <a:lnTo>
                  <a:pt x="2756916" y="0"/>
                </a:lnTo>
              </a:path>
            </a:pathLst>
          </a:custGeom>
          <a:ln w="13716">
            <a:solidFill>
              <a:srgbClr val="1F232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048255" y="1873718"/>
            <a:ext cx="3568700" cy="1122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  <a:tabLst>
                <a:tab pos="630555" algn="l"/>
              </a:tabLst>
            </a:pPr>
            <a:r>
              <a:rPr dirty="0" sz="1350" spc="145">
                <a:solidFill>
                  <a:srgbClr val="CDC3BC"/>
                </a:solidFill>
                <a:latin typeface="Times New Roman"/>
                <a:cs typeface="Times New Roman"/>
              </a:rPr>
              <a:t>,</a:t>
            </a:r>
            <a:r>
              <a:rPr dirty="0" sz="1350" spc="145">
                <a:solidFill>
                  <a:srgbClr val="CDC3BC"/>
                </a:solidFill>
                <a:latin typeface="Times New Roman"/>
                <a:cs typeface="Times New Roman"/>
              </a:rPr>
              <a:t> </a:t>
            </a:r>
            <a:r>
              <a:rPr dirty="0" sz="1350" spc="-120">
                <a:solidFill>
                  <a:srgbClr val="CDC3BC"/>
                </a:solidFill>
                <a:latin typeface="Times New Roman"/>
                <a:cs typeface="Times New Roman"/>
              </a:rPr>
              <a:t> </a:t>
            </a:r>
            <a:r>
              <a:rPr dirty="0" sz="1350">
                <a:solidFill>
                  <a:srgbClr val="525252"/>
                </a:solidFill>
                <a:latin typeface="Times New Roman"/>
                <a:cs typeface="Times New Roman"/>
              </a:rPr>
              <a:t>Ma</a:t>
            </a:r>
            <a:r>
              <a:rPr dirty="0" sz="1350" spc="65">
                <a:solidFill>
                  <a:srgbClr val="525252"/>
                </a:solidFill>
                <a:latin typeface="Times New Roman"/>
                <a:cs typeface="Times New Roman"/>
              </a:rPr>
              <a:t>r</a:t>
            </a:r>
            <a:r>
              <a:rPr dirty="0" sz="1350" spc="-325">
                <a:solidFill>
                  <a:srgbClr val="80625E"/>
                </a:solidFill>
                <a:latin typeface="Times New Roman"/>
                <a:cs typeface="Times New Roman"/>
              </a:rPr>
              <a:t>i_</a:t>
            </a:r>
            <a:r>
              <a:rPr dirty="0" sz="1350">
                <a:solidFill>
                  <a:srgbClr val="80625E"/>
                </a:solidFill>
                <a:latin typeface="Times New Roman"/>
                <a:cs typeface="Times New Roman"/>
              </a:rPr>
              <a:t>	</a:t>
            </a:r>
            <a:r>
              <a:rPr dirty="0" sz="1350" spc="280">
                <a:solidFill>
                  <a:srgbClr val="525252"/>
                </a:solidFill>
                <a:latin typeface="Times New Roman"/>
                <a:cs typeface="Times New Roman"/>
              </a:rPr>
              <a:t>E</a:t>
            </a:r>
            <a:r>
              <a:rPr dirty="0" sz="1350" spc="415">
                <a:solidFill>
                  <a:srgbClr val="525252"/>
                </a:solidFill>
                <a:latin typeface="Times New Roman"/>
                <a:cs typeface="Times New Roman"/>
              </a:rPr>
              <a:t>m</a:t>
            </a:r>
            <a:r>
              <a:rPr dirty="0" sz="1350" spc="35">
                <a:solidFill>
                  <a:srgbClr val="525252"/>
                </a:solidFill>
                <a:latin typeface="Times New Roman"/>
                <a:cs typeface="Times New Roman"/>
              </a:rPr>
              <a:t>rg</a:t>
            </a:r>
            <a:r>
              <a:rPr dirty="0" sz="1350" spc="120">
                <a:solidFill>
                  <a:srgbClr val="525252"/>
                </a:solidFill>
                <a:latin typeface="Times New Roman"/>
                <a:cs typeface="Times New Roman"/>
              </a:rPr>
              <a:t>e</a:t>
            </a:r>
            <a:r>
              <a:rPr dirty="0" sz="1350" spc="40">
                <a:solidFill>
                  <a:srgbClr val="343434"/>
                </a:solidFill>
                <a:latin typeface="Times New Roman"/>
                <a:cs typeface="Times New Roman"/>
              </a:rPr>
              <a:t>n</a:t>
            </a:r>
            <a:r>
              <a:rPr dirty="0" sz="1350" spc="5">
                <a:solidFill>
                  <a:srgbClr val="525252"/>
                </a:solidFill>
                <a:latin typeface="Times New Roman"/>
                <a:cs typeface="Times New Roman"/>
              </a:rPr>
              <a:t>cy</a:t>
            </a:r>
            <a:r>
              <a:rPr dirty="0" sz="1350" spc="2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1350" spc="-10">
                <a:solidFill>
                  <a:srgbClr val="525252"/>
                </a:solidFill>
                <a:latin typeface="Times New Roman"/>
                <a:cs typeface="Times New Roman"/>
              </a:rPr>
              <a:t>R</a:t>
            </a:r>
            <a:r>
              <a:rPr dirty="0" sz="1350" spc="80">
                <a:solidFill>
                  <a:srgbClr val="343434"/>
                </a:solidFill>
                <a:latin typeface="Times New Roman"/>
                <a:cs typeface="Times New Roman"/>
              </a:rPr>
              <a:t>a</a:t>
            </a:r>
            <a:r>
              <a:rPr dirty="0" sz="1350" spc="50">
                <a:solidFill>
                  <a:srgbClr val="525252"/>
                </a:solidFill>
                <a:latin typeface="Times New Roman"/>
                <a:cs typeface="Times New Roman"/>
              </a:rPr>
              <a:t>dio</a:t>
            </a:r>
            <a:r>
              <a:rPr dirty="0" sz="1350" spc="7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1350" spc="-50">
                <a:solidFill>
                  <a:srgbClr val="525252"/>
                </a:solidFill>
                <a:latin typeface="Times New Roman"/>
                <a:cs typeface="Times New Roman"/>
              </a:rPr>
              <a:t>A</a:t>
            </a:r>
            <a:r>
              <a:rPr dirty="0" sz="1350" spc="50">
                <a:solidFill>
                  <a:srgbClr val="525252"/>
                </a:solidFill>
                <a:latin typeface="Times New Roman"/>
                <a:cs typeface="Times New Roman"/>
              </a:rPr>
              <a:t>u</a:t>
            </a:r>
            <a:r>
              <a:rPr dirty="0" sz="1350" spc="195">
                <a:solidFill>
                  <a:srgbClr val="343434"/>
                </a:solidFill>
                <a:latin typeface="Times New Roman"/>
                <a:cs typeface="Times New Roman"/>
              </a:rPr>
              <a:t>t</a:t>
            </a:r>
            <a:r>
              <a:rPr dirty="0" sz="1350" spc="45">
                <a:solidFill>
                  <a:srgbClr val="525252"/>
                </a:solidFill>
                <a:latin typeface="Times New Roman"/>
                <a:cs typeface="Times New Roman"/>
              </a:rPr>
              <a:t>hority</a:t>
            </a:r>
            <a:r>
              <a:rPr dirty="0" sz="135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1350" spc="25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1250" spc="300">
                <a:solidFill>
                  <a:srgbClr val="CC8079"/>
                </a:solidFill>
                <a:latin typeface="Times New Roman"/>
                <a:cs typeface="Times New Roman"/>
              </a:rPr>
              <a:t>[</a:t>
            </a:r>
            <a:r>
              <a:rPr dirty="0" sz="1250" spc="-15">
                <a:solidFill>
                  <a:srgbClr val="525252"/>
                </a:solidFill>
                <a:latin typeface="Times New Roman"/>
                <a:cs typeface="Times New Roman"/>
              </a:rPr>
              <a:t>M</a:t>
            </a:r>
            <a:r>
              <a:rPr dirty="0" sz="1250" spc="-12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1250" spc="20">
                <a:solidFill>
                  <a:srgbClr val="525252"/>
                </a:solidFill>
                <a:latin typeface="Times New Roman"/>
                <a:cs typeface="Times New Roman"/>
              </a:rPr>
              <a:t>E</a:t>
            </a:r>
            <a:r>
              <a:rPr dirty="0" sz="1250" spc="-10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1250" spc="-95">
                <a:solidFill>
                  <a:srgbClr val="525252"/>
                </a:solidFill>
                <a:latin typeface="Times New Roman"/>
                <a:cs typeface="Times New Roman"/>
              </a:rPr>
              <a:t>R</a:t>
            </a:r>
            <a:r>
              <a:rPr dirty="0" sz="1250" spc="-9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1350" spc="-70">
                <a:solidFill>
                  <a:srgbClr val="525252"/>
                </a:solidFill>
                <a:latin typeface="Times New Roman"/>
                <a:cs typeface="Times New Roman"/>
              </a:rPr>
              <a:t>A</a:t>
            </a:r>
            <a:r>
              <a:rPr dirty="0" sz="1350" spc="-165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1350" spc="320">
                <a:solidFill>
                  <a:srgbClr val="CC8079"/>
                </a:solidFill>
                <a:latin typeface="Times New Roman"/>
                <a:cs typeface="Times New Roman"/>
              </a:rPr>
              <a:t>]</a:t>
            </a:r>
            <a:endParaRPr sz="1350">
              <a:latin typeface="Times New Roman"/>
              <a:cs typeface="Times New Roman"/>
            </a:endParaRPr>
          </a:p>
          <a:p>
            <a:pPr marL="76835">
              <a:lnSpc>
                <a:spcPct val="100000"/>
              </a:lnSpc>
              <a:spcBef>
                <a:spcPts val="1005"/>
              </a:spcBef>
              <a:tabLst>
                <a:tab pos="1289050" algn="l"/>
              </a:tabLst>
            </a:pPr>
            <a:r>
              <a:rPr dirty="0" sz="1000" spc="235" i="1">
                <a:solidFill>
                  <a:srgbClr val="CDC3BC"/>
                </a:solidFill>
                <a:latin typeface="Arial"/>
                <a:cs typeface="Arial"/>
              </a:rPr>
              <a:t>'</a:t>
            </a:r>
            <a:r>
              <a:rPr dirty="0" sz="1000" spc="-90" i="1">
                <a:solidFill>
                  <a:srgbClr val="CDC3BC"/>
                </a:solidFill>
                <a:latin typeface="Arial"/>
                <a:cs typeface="Arial"/>
              </a:rPr>
              <a:t>-...:-</a:t>
            </a:r>
            <a:r>
              <a:rPr dirty="0" sz="1000" spc="-229" i="1">
                <a:solidFill>
                  <a:srgbClr val="CDC3BC"/>
                </a:solidFill>
                <a:latin typeface="Arial"/>
                <a:cs typeface="Arial"/>
              </a:rPr>
              <a:t>.</a:t>
            </a:r>
            <a:r>
              <a:rPr dirty="0" sz="1000" spc="-25" i="1">
                <a:solidFill>
                  <a:srgbClr val="CDC3BC"/>
                </a:solidFill>
                <a:latin typeface="Arial"/>
                <a:cs typeface="Arial"/>
              </a:rPr>
              <a:t>:_</a:t>
            </a:r>
            <a:r>
              <a:rPr dirty="0" sz="1000" i="1">
                <a:solidFill>
                  <a:srgbClr val="CDC3BC"/>
                </a:solidFill>
                <a:latin typeface="Arial"/>
                <a:cs typeface="Arial"/>
              </a:rPr>
              <a:t> </a:t>
            </a:r>
            <a:r>
              <a:rPr dirty="0" sz="1000" spc="125" i="1">
                <a:solidFill>
                  <a:srgbClr val="CDC3BC"/>
                </a:solidFill>
                <a:latin typeface="Arial"/>
                <a:cs typeface="Arial"/>
              </a:rPr>
              <a:t> </a:t>
            </a:r>
            <a:r>
              <a:rPr dirty="0" sz="1000" spc="-105" i="1">
                <a:solidFill>
                  <a:srgbClr val="CDC3BC"/>
                </a:solidFill>
                <a:latin typeface="Arial"/>
                <a:cs typeface="Arial"/>
              </a:rPr>
              <a:t>:-_</a:t>
            </a:r>
            <a:r>
              <a:rPr dirty="0" sz="1000" spc="-110" i="1">
                <a:solidFill>
                  <a:srgbClr val="CDC3BC"/>
                </a:solidFill>
                <a:latin typeface="Arial"/>
                <a:cs typeface="Arial"/>
              </a:rPr>
              <a:t> </a:t>
            </a:r>
            <a:r>
              <a:rPr dirty="0" sz="1000" spc="-415">
                <a:solidFill>
                  <a:srgbClr val="CDC3BC"/>
                </a:solidFill>
                <a:latin typeface="Arial"/>
                <a:cs typeface="Arial"/>
              </a:rPr>
              <a:t>_</a:t>
            </a:r>
            <a:r>
              <a:rPr dirty="0" sz="1000" spc="-200">
                <a:solidFill>
                  <a:srgbClr val="CDC3BC"/>
                </a:solidFill>
                <a:latin typeface="Arial"/>
                <a:cs typeface="Arial"/>
              </a:rPr>
              <a:t>_,.,-</a:t>
            </a:r>
            <a:r>
              <a:rPr dirty="0" sz="1000">
                <a:solidFill>
                  <a:srgbClr val="CDC3BC"/>
                </a:solidFill>
                <a:latin typeface="Arial"/>
                <a:cs typeface="Arial"/>
              </a:rPr>
              <a:t>	</a:t>
            </a:r>
            <a:r>
              <a:rPr dirty="0" sz="1000" spc="75">
                <a:solidFill>
                  <a:srgbClr val="343434"/>
                </a:solidFill>
                <a:latin typeface="Arial"/>
                <a:cs typeface="Arial"/>
              </a:rPr>
              <a:t>J</a:t>
            </a:r>
            <a:r>
              <a:rPr dirty="0" sz="1000" spc="114">
                <a:solidFill>
                  <a:srgbClr val="343434"/>
                </a:solidFill>
                <a:latin typeface="Arial"/>
                <a:cs typeface="Arial"/>
              </a:rPr>
              <a:t>O</a:t>
            </a:r>
            <a:r>
              <a:rPr dirty="0" sz="1000" spc="-35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dirty="0" sz="1000" spc="-5">
                <a:solidFill>
                  <a:srgbClr val="343434"/>
                </a:solidFill>
                <a:latin typeface="Arial"/>
                <a:cs typeface="Arial"/>
              </a:rPr>
              <a:t>N</a:t>
            </a:r>
            <a:r>
              <a:rPr dirty="0" sz="1000" spc="180">
                <a:solidFill>
                  <a:srgbClr val="343434"/>
                </a:solidFill>
                <a:latin typeface="Arial"/>
                <a:cs typeface="Arial"/>
              </a:rPr>
              <a:t>T</a:t>
            </a:r>
            <a:r>
              <a:rPr dirty="0" sz="1000" spc="11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240">
                <a:solidFill>
                  <a:srgbClr val="343434"/>
                </a:solidFill>
                <a:latin typeface="Arial"/>
                <a:cs typeface="Arial"/>
              </a:rPr>
              <a:t>M</a:t>
            </a:r>
            <a:r>
              <a:rPr dirty="0" sz="1000" spc="-3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dirty="0" sz="1000" spc="-17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dirty="0" sz="1000" spc="175">
                <a:solidFill>
                  <a:srgbClr val="343434"/>
                </a:solidFill>
                <a:latin typeface="Arial"/>
                <a:cs typeface="Arial"/>
              </a:rPr>
              <a:t>T</a:t>
            </a:r>
            <a:r>
              <a:rPr dirty="0" sz="1000" spc="-35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dirty="0" sz="1000" spc="-5">
                <a:solidFill>
                  <a:srgbClr val="343434"/>
                </a:solidFill>
                <a:latin typeface="Arial"/>
                <a:cs typeface="Arial"/>
              </a:rPr>
              <a:t>N</a:t>
            </a:r>
            <a:r>
              <a:rPr dirty="0" sz="1000" spc="85">
                <a:solidFill>
                  <a:srgbClr val="343434"/>
                </a:solidFill>
                <a:latin typeface="Arial"/>
                <a:cs typeface="Arial"/>
              </a:rPr>
              <a:t>G</a:t>
            </a:r>
            <a:r>
              <a:rPr dirty="0" sz="100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75">
                <a:solidFill>
                  <a:srgbClr val="343434"/>
                </a:solidFill>
                <a:latin typeface="Arial"/>
                <a:cs typeface="Arial"/>
              </a:rPr>
              <a:t>O</a:t>
            </a:r>
            <a:r>
              <a:rPr dirty="0" sz="1000" spc="5">
                <a:solidFill>
                  <a:srgbClr val="343434"/>
                </a:solidFill>
                <a:latin typeface="Arial"/>
                <a:cs typeface="Arial"/>
              </a:rPr>
              <a:t>F</a:t>
            </a:r>
            <a:r>
              <a:rPr dirty="0" sz="1000" spc="10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350" spc="-100">
                <a:solidFill>
                  <a:srgbClr val="343434"/>
                </a:solidFill>
                <a:latin typeface="Times New Roman"/>
                <a:cs typeface="Times New Roman"/>
              </a:rPr>
              <a:t>MERA</a:t>
            </a:r>
            <a:endParaRPr sz="1350">
              <a:latin typeface="Times New Roman"/>
              <a:cs typeface="Times New Roman"/>
            </a:endParaRPr>
          </a:p>
          <a:p>
            <a:pPr algn="ctr" marL="904875" marR="60325">
              <a:lnSpc>
                <a:spcPct val="129000"/>
              </a:lnSpc>
              <a:spcBef>
                <a:spcPts val="215"/>
              </a:spcBef>
            </a:pPr>
            <a:r>
              <a:rPr dirty="0" sz="1000" spc="-30">
                <a:solidFill>
                  <a:srgbClr val="343434"/>
                </a:solidFill>
                <a:latin typeface="Arial"/>
                <a:cs typeface="Arial"/>
              </a:rPr>
              <a:t>S</a:t>
            </a:r>
            <a:r>
              <a:rPr dirty="0" sz="1000" spc="5">
                <a:solidFill>
                  <a:srgbClr val="343434"/>
                </a:solidFill>
                <a:latin typeface="Arial"/>
                <a:cs typeface="Arial"/>
              </a:rPr>
              <a:t>TRATEG</a:t>
            </a:r>
            <a:r>
              <a:rPr dirty="0" sz="1000" spc="45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dirty="0" sz="1000" spc="85">
                <a:solidFill>
                  <a:srgbClr val="343434"/>
                </a:solidFill>
                <a:latin typeface="Arial"/>
                <a:cs typeface="Arial"/>
              </a:rPr>
              <a:t>C</a:t>
            </a:r>
            <a:r>
              <a:rPr dirty="0" sz="1000" spc="6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40">
                <a:solidFill>
                  <a:srgbClr val="343434"/>
                </a:solidFill>
                <a:latin typeface="Arial"/>
                <a:cs typeface="Arial"/>
              </a:rPr>
              <a:t>P</a:t>
            </a:r>
            <a:r>
              <a:rPr dirty="0" sz="1000" spc="60">
                <a:solidFill>
                  <a:srgbClr val="343434"/>
                </a:solidFill>
                <a:latin typeface="Arial"/>
                <a:cs typeface="Arial"/>
              </a:rPr>
              <a:t>LAN</a:t>
            </a:r>
            <a:r>
              <a:rPr dirty="0" sz="1000" spc="1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10">
                <a:solidFill>
                  <a:srgbClr val="343434"/>
                </a:solidFill>
                <a:latin typeface="Arial"/>
                <a:cs typeface="Arial"/>
              </a:rPr>
              <a:t>GOVERNANCE</a:t>
            </a:r>
            <a:r>
              <a:rPr dirty="0" sz="1000" spc="10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35">
                <a:solidFill>
                  <a:srgbClr val="343434"/>
                </a:solidFill>
                <a:latin typeface="Arial"/>
                <a:cs typeface="Arial"/>
              </a:rPr>
              <a:t>WORK</a:t>
            </a:r>
            <a:r>
              <a:rPr dirty="0" sz="1000" spc="1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25">
                <a:solidFill>
                  <a:srgbClr val="343434"/>
                </a:solidFill>
                <a:latin typeface="Arial"/>
                <a:cs typeface="Arial"/>
              </a:rPr>
              <a:t>GROUP,</a:t>
            </a:r>
            <a:r>
              <a:rPr dirty="0" sz="100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-9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170">
                <a:solidFill>
                  <a:srgbClr val="343434"/>
                </a:solidFill>
                <a:latin typeface="Arial"/>
                <a:cs typeface="Arial"/>
              </a:rPr>
              <a:t>F</a:t>
            </a:r>
            <a:r>
              <a:rPr dirty="0" sz="1000" spc="-65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dirty="0" sz="1000" spc="-5">
                <a:solidFill>
                  <a:srgbClr val="343434"/>
                </a:solidFill>
                <a:latin typeface="Arial"/>
                <a:cs typeface="Arial"/>
              </a:rPr>
              <a:t>N</a:t>
            </a:r>
            <a:r>
              <a:rPr dirty="0" sz="1000" spc="85">
                <a:solidFill>
                  <a:srgbClr val="343434"/>
                </a:solidFill>
                <a:latin typeface="Arial"/>
                <a:cs typeface="Arial"/>
              </a:rPr>
              <a:t>A</a:t>
            </a:r>
            <a:r>
              <a:rPr dirty="0" sz="1000" spc="55">
                <a:solidFill>
                  <a:srgbClr val="343434"/>
                </a:solidFill>
                <a:latin typeface="Arial"/>
                <a:cs typeface="Arial"/>
              </a:rPr>
              <a:t>N</a:t>
            </a:r>
            <a:r>
              <a:rPr dirty="0" sz="1000" spc="-15">
                <a:solidFill>
                  <a:srgbClr val="343434"/>
                </a:solidFill>
                <a:latin typeface="Arial"/>
                <a:cs typeface="Arial"/>
              </a:rPr>
              <a:t>CE</a:t>
            </a:r>
            <a:r>
              <a:rPr dirty="0" sz="1000" spc="7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170">
                <a:solidFill>
                  <a:srgbClr val="343434"/>
                </a:solidFill>
                <a:latin typeface="Arial"/>
                <a:cs typeface="Arial"/>
              </a:rPr>
              <a:t>C</a:t>
            </a:r>
            <a:r>
              <a:rPr dirty="0" sz="1000" spc="70">
                <a:solidFill>
                  <a:srgbClr val="343434"/>
                </a:solidFill>
                <a:latin typeface="Arial"/>
                <a:cs typeface="Arial"/>
              </a:rPr>
              <a:t>OM</a:t>
            </a:r>
            <a:r>
              <a:rPr dirty="0" sz="1000" spc="50">
                <a:solidFill>
                  <a:srgbClr val="343434"/>
                </a:solidFill>
                <a:latin typeface="Arial"/>
                <a:cs typeface="Arial"/>
              </a:rPr>
              <a:t>M</a:t>
            </a:r>
            <a:r>
              <a:rPr dirty="0" sz="1000" spc="75">
                <a:solidFill>
                  <a:srgbClr val="343434"/>
                </a:solidFill>
                <a:latin typeface="Arial"/>
                <a:cs typeface="Arial"/>
              </a:rPr>
              <a:t>IT</a:t>
            </a:r>
            <a:r>
              <a:rPr dirty="0" sz="1000" spc="-15">
                <a:solidFill>
                  <a:srgbClr val="343434"/>
                </a:solidFill>
                <a:latin typeface="Arial"/>
                <a:cs typeface="Arial"/>
              </a:rPr>
              <a:t>T</a:t>
            </a:r>
            <a:r>
              <a:rPr dirty="0" sz="1000" spc="-70">
                <a:solidFill>
                  <a:srgbClr val="343434"/>
                </a:solidFill>
                <a:latin typeface="Arial"/>
                <a:cs typeface="Arial"/>
              </a:rPr>
              <a:t>EE</a:t>
            </a:r>
            <a:r>
              <a:rPr dirty="0" sz="1000" spc="2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60">
                <a:solidFill>
                  <a:srgbClr val="343434"/>
                </a:solidFill>
                <a:latin typeface="Arial"/>
                <a:cs typeface="Arial"/>
              </a:rPr>
              <a:t>AND</a:t>
            </a:r>
            <a:r>
              <a:rPr dirty="0" sz="1000" spc="25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35">
                <a:solidFill>
                  <a:srgbClr val="343434"/>
                </a:solidFill>
                <a:latin typeface="Arial"/>
                <a:cs typeface="Arial"/>
              </a:rPr>
              <a:t>OUTREACH</a:t>
            </a:r>
            <a:r>
              <a:rPr dirty="0" sz="1000" spc="11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dirty="0" sz="1000" spc="20">
                <a:solidFill>
                  <a:srgbClr val="343434"/>
                </a:solidFill>
                <a:latin typeface="Arial"/>
                <a:cs typeface="Arial"/>
              </a:rPr>
              <a:t>SUB</a:t>
            </a:r>
            <a:r>
              <a:rPr dirty="0" sz="1000" spc="-60">
                <a:solidFill>
                  <a:srgbClr val="343434"/>
                </a:solidFill>
                <a:latin typeface="Arial"/>
                <a:cs typeface="Arial"/>
              </a:rPr>
              <a:t>C</a:t>
            </a:r>
            <a:r>
              <a:rPr dirty="0" sz="1000" spc="5">
                <a:solidFill>
                  <a:srgbClr val="343434"/>
                </a:solidFill>
                <a:latin typeface="Arial"/>
                <a:cs typeface="Arial"/>
              </a:rPr>
              <a:t>O</a:t>
            </a:r>
            <a:r>
              <a:rPr dirty="0" sz="1000" spc="140">
                <a:solidFill>
                  <a:srgbClr val="343434"/>
                </a:solidFill>
                <a:latin typeface="Arial"/>
                <a:cs typeface="Arial"/>
              </a:rPr>
              <a:t>M</a:t>
            </a:r>
            <a:r>
              <a:rPr dirty="0" sz="1000" spc="-235">
                <a:solidFill>
                  <a:srgbClr val="343434"/>
                </a:solidFill>
                <a:latin typeface="Arial"/>
                <a:cs typeface="Arial"/>
              </a:rPr>
              <a:t>M</a:t>
            </a:r>
            <a:r>
              <a:rPr dirty="0" sz="1000" spc="-365">
                <a:solidFill>
                  <a:srgbClr val="343434"/>
                </a:solidFill>
                <a:latin typeface="Arial"/>
                <a:cs typeface="Arial"/>
              </a:rPr>
              <a:t>I</a:t>
            </a:r>
            <a:r>
              <a:rPr dirty="0" sz="1000" spc="10">
                <a:solidFill>
                  <a:srgbClr val="343434"/>
                </a:solidFill>
                <a:latin typeface="Arial"/>
                <a:cs typeface="Arial"/>
              </a:rPr>
              <a:t>TTEE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1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2098548" y="3132898"/>
            <a:ext cx="1076960" cy="360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445">
              <a:lnSpc>
                <a:spcPct val="100000"/>
              </a:lnSpc>
            </a:pPr>
            <a:r>
              <a:rPr dirty="0" sz="750" spc="-20">
                <a:solidFill>
                  <a:srgbClr val="343434"/>
                </a:solidFill>
                <a:latin typeface="Times New Roman"/>
                <a:cs typeface="Times New Roman"/>
              </a:rPr>
              <a:t>Fa</a:t>
            </a:r>
            <a:r>
              <a:rPr dirty="0" sz="750" spc="20">
                <a:solidFill>
                  <a:srgbClr val="525252"/>
                </a:solidFill>
                <a:latin typeface="Times New Roman"/>
                <a:cs typeface="Times New Roman"/>
              </a:rPr>
              <a:t>c</a:t>
            </a:r>
            <a:r>
              <a:rPr dirty="0" sz="750" spc="-5">
                <a:solidFill>
                  <a:srgbClr val="212121"/>
                </a:solidFill>
                <a:latin typeface="Times New Roman"/>
                <a:cs typeface="Times New Roman"/>
              </a:rPr>
              <a:t>ilita</a:t>
            </a:r>
            <a:r>
              <a:rPr dirty="0" sz="750" spc="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dirty="0" sz="750" spc="-15">
                <a:solidFill>
                  <a:srgbClr val="525252"/>
                </a:solidFill>
                <a:latin typeface="Times New Roman"/>
                <a:cs typeface="Times New Roman"/>
              </a:rPr>
              <a:t>e</a:t>
            </a:r>
            <a:r>
              <a:rPr dirty="0" sz="750" spc="35">
                <a:solidFill>
                  <a:srgbClr val="343434"/>
                </a:solidFill>
                <a:latin typeface="Times New Roman"/>
                <a:cs typeface="Times New Roman"/>
              </a:rPr>
              <a:t>d</a:t>
            </a:r>
            <a:r>
              <a:rPr dirty="0" sz="750" spc="1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343434"/>
                </a:solidFill>
                <a:latin typeface="Times New Roman"/>
                <a:cs typeface="Times New Roman"/>
              </a:rPr>
              <a:t>b</a:t>
            </a:r>
            <a:r>
              <a:rPr dirty="0" sz="750" spc="-20">
                <a:solidFill>
                  <a:srgbClr val="525252"/>
                </a:solidFill>
                <a:latin typeface="Times New Roman"/>
                <a:cs typeface="Times New Roman"/>
              </a:rPr>
              <a:t>y:</a:t>
            </a:r>
            <a:endParaRPr sz="750">
              <a:latin typeface="Times New Roman"/>
              <a:cs typeface="Times New Roman"/>
            </a:endParaRPr>
          </a:p>
          <a:p>
            <a:pPr marL="4445" indent="-5080">
              <a:lnSpc>
                <a:spcPct val="100000"/>
              </a:lnSpc>
              <a:spcBef>
                <a:spcPts val="105"/>
              </a:spcBef>
            </a:pPr>
            <a:r>
              <a:rPr dirty="0" sz="750" spc="-70">
                <a:solidFill>
                  <a:srgbClr val="343434"/>
                </a:solidFill>
                <a:latin typeface="Times New Roman"/>
                <a:cs typeface="Times New Roman"/>
              </a:rPr>
              <a:t>T</a:t>
            </a:r>
            <a:r>
              <a:rPr dirty="0" sz="750" spc="50">
                <a:solidFill>
                  <a:srgbClr val="343434"/>
                </a:solidFill>
                <a:latin typeface="Times New Roman"/>
                <a:cs typeface="Times New Roman"/>
              </a:rPr>
              <a:t>o</a:t>
            </a:r>
            <a:r>
              <a:rPr dirty="0" sz="750" spc="-55">
                <a:solidFill>
                  <a:srgbClr val="525252"/>
                </a:solidFill>
                <a:latin typeface="Times New Roman"/>
                <a:cs typeface="Times New Roman"/>
              </a:rPr>
              <a:t>m</a:t>
            </a:r>
            <a:r>
              <a:rPr dirty="0" sz="750" spc="-5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343434"/>
                </a:solidFill>
                <a:latin typeface="Times New Roman"/>
                <a:cs typeface="Times New Roman"/>
              </a:rPr>
              <a:t>R</a:t>
            </a:r>
            <a:r>
              <a:rPr dirty="0" sz="750" spc="50">
                <a:solidFill>
                  <a:srgbClr val="343434"/>
                </a:solidFill>
                <a:latin typeface="Times New Roman"/>
                <a:cs typeface="Times New Roman"/>
              </a:rPr>
              <a:t>o</a:t>
            </a:r>
            <a:r>
              <a:rPr dirty="0" sz="750" spc="-20">
                <a:solidFill>
                  <a:srgbClr val="525252"/>
                </a:solidFill>
                <a:latin typeface="Times New Roman"/>
                <a:cs typeface="Times New Roman"/>
              </a:rPr>
              <a:t>b</a:t>
            </a:r>
            <a:r>
              <a:rPr dirty="0" sz="750">
                <a:solidFill>
                  <a:srgbClr val="343434"/>
                </a:solidFill>
                <a:latin typeface="Times New Roman"/>
                <a:cs typeface="Times New Roman"/>
              </a:rPr>
              <a:t>i</a:t>
            </a:r>
            <a:r>
              <a:rPr dirty="0" sz="750">
                <a:solidFill>
                  <a:srgbClr val="525252"/>
                </a:solidFill>
                <a:latin typeface="Times New Roman"/>
                <a:cs typeface="Times New Roman"/>
              </a:rPr>
              <a:t>n</a:t>
            </a:r>
            <a:r>
              <a:rPr dirty="0" sz="750" spc="-20">
                <a:solidFill>
                  <a:srgbClr val="525252"/>
                </a:solidFill>
                <a:latin typeface="Times New Roman"/>
                <a:cs typeface="Times New Roman"/>
              </a:rPr>
              <a:t>s</a:t>
            </a:r>
            <a:r>
              <a:rPr dirty="0" sz="750" spc="10">
                <a:solidFill>
                  <a:srgbClr val="343434"/>
                </a:solidFill>
                <a:latin typeface="Times New Roman"/>
                <a:cs typeface="Times New Roman"/>
              </a:rPr>
              <a:t>o</a:t>
            </a:r>
            <a:r>
              <a:rPr dirty="0" sz="750" spc="25">
                <a:solidFill>
                  <a:srgbClr val="343434"/>
                </a:solidFill>
                <a:latin typeface="Times New Roman"/>
                <a:cs typeface="Times New Roman"/>
              </a:rPr>
              <a:t>n</a:t>
            </a:r>
            <a:r>
              <a:rPr dirty="0" sz="750" spc="55">
                <a:solidFill>
                  <a:srgbClr val="858585"/>
                </a:solidFill>
                <a:latin typeface="Times New Roman"/>
                <a:cs typeface="Times New Roman"/>
              </a:rPr>
              <a:t>,</a:t>
            </a:r>
            <a:r>
              <a:rPr dirty="0" sz="750" spc="-75">
                <a:solidFill>
                  <a:srgbClr val="858585"/>
                </a:solidFill>
                <a:latin typeface="Times New Roman"/>
                <a:cs typeface="Times New Roman"/>
              </a:rPr>
              <a:t> </a:t>
            </a:r>
            <a:r>
              <a:rPr dirty="0" sz="750" spc="10">
                <a:solidFill>
                  <a:srgbClr val="343434"/>
                </a:solidFill>
                <a:latin typeface="Times New Roman"/>
                <a:cs typeface="Times New Roman"/>
              </a:rPr>
              <a:t>P</a:t>
            </a:r>
            <a:r>
              <a:rPr dirty="0" sz="750" spc="-15">
                <a:solidFill>
                  <a:srgbClr val="525252"/>
                </a:solidFill>
                <a:latin typeface="Times New Roman"/>
                <a:cs typeface="Times New Roman"/>
              </a:rPr>
              <a:t>r</a:t>
            </a:r>
            <a:r>
              <a:rPr dirty="0" sz="750">
                <a:solidFill>
                  <a:srgbClr val="525252"/>
                </a:solidFill>
                <a:latin typeface="Times New Roman"/>
                <a:cs typeface="Times New Roman"/>
              </a:rPr>
              <a:t>e</a:t>
            </a:r>
            <a:r>
              <a:rPr dirty="0" sz="750">
                <a:solidFill>
                  <a:srgbClr val="343434"/>
                </a:solidFill>
                <a:latin typeface="Times New Roman"/>
                <a:cs typeface="Times New Roman"/>
              </a:rPr>
              <a:t>si</a:t>
            </a:r>
            <a:r>
              <a:rPr dirty="0" sz="750" spc="-20">
                <a:solidFill>
                  <a:srgbClr val="343434"/>
                </a:solidFill>
                <a:latin typeface="Times New Roman"/>
                <a:cs typeface="Times New Roman"/>
              </a:rPr>
              <a:t>d</a:t>
            </a:r>
            <a:r>
              <a:rPr dirty="0" sz="750" spc="10">
                <a:solidFill>
                  <a:srgbClr val="525252"/>
                </a:solidFill>
                <a:latin typeface="Times New Roman"/>
                <a:cs typeface="Times New Roman"/>
              </a:rPr>
              <a:t>e</a:t>
            </a:r>
            <a:r>
              <a:rPr dirty="0" sz="750" spc="-10">
                <a:solidFill>
                  <a:srgbClr val="525252"/>
                </a:solidFill>
                <a:latin typeface="Times New Roman"/>
                <a:cs typeface="Times New Roman"/>
              </a:rPr>
              <a:t>n</a:t>
            </a:r>
            <a:r>
              <a:rPr dirty="0" sz="750" spc="5">
                <a:solidFill>
                  <a:srgbClr val="343434"/>
                </a:solidFill>
                <a:latin typeface="Times New Roman"/>
                <a:cs typeface="Times New Roman"/>
              </a:rPr>
              <a:t>t</a:t>
            </a:r>
            <a:endParaRPr sz="750">
              <a:latin typeface="Times New Roman"/>
              <a:cs typeface="Times New Roman"/>
            </a:endParaRPr>
          </a:p>
          <a:p>
            <a:pPr marL="4445">
              <a:lnSpc>
                <a:spcPts val="894"/>
              </a:lnSpc>
              <a:spcBef>
                <a:spcPts val="180"/>
              </a:spcBef>
            </a:pPr>
            <a:r>
              <a:rPr dirty="0" sz="750" spc="-30">
                <a:solidFill>
                  <a:srgbClr val="343434"/>
                </a:solidFill>
                <a:latin typeface="Times New Roman"/>
                <a:cs typeface="Times New Roman"/>
              </a:rPr>
              <a:t>CBG</a:t>
            </a:r>
            <a:r>
              <a:rPr dirty="0" sz="750" spc="6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750" spc="-40">
                <a:solidFill>
                  <a:srgbClr val="343434"/>
                </a:solidFill>
                <a:latin typeface="Times New Roman"/>
                <a:cs typeface="Times New Roman"/>
              </a:rPr>
              <a:t>C</a:t>
            </a:r>
            <a:r>
              <a:rPr dirty="0" sz="750" spc="15">
                <a:solidFill>
                  <a:srgbClr val="525252"/>
                </a:solidFill>
                <a:latin typeface="Times New Roman"/>
                <a:cs typeface="Times New Roman"/>
              </a:rPr>
              <a:t>o</a:t>
            </a:r>
            <a:r>
              <a:rPr dirty="0" sz="750" spc="-20">
                <a:solidFill>
                  <a:srgbClr val="343434"/>
                </a:solidFill>
                <a:latin typeface="Times New Roman"/>
                <a:cs typeface="Times New Roman"/>
              </a:rPr>
              <a:t>mmun</a:t>
            </a:r>
            <a:r>
              <a:rPr dirty="0" sz="750" spc="50">
                <a:solidFill>
                  <a:srgbClr val="343434"/>
                </a:solidFill>
                <a:latin typeface="Times New Roman"/>
                <a:cs typeface="Times New Roman"/>
              </a:rPr>
              <a:t>i</a:t>
            </a:r>
            <a:r>
              <a:rPr dirty="0" sz="750" spc="-15">
                <a:solidFill>
                  <a:srgbClr val="525252"/>
                </a:solidFill>
                <a:latin typeface="Times New Roman"/>
                <a:cs typeface="Times New Roman"/>
              </a:rPr>
              <a:t>c</a:t>
            </a:r>
            <a:r>
              <a:rPr dirty="0" sz="750" spc="5">
                <a:solidFill>
                  <a:srgbClr val="343434"/>
                </a:solidFill>
                <a:latin typeface="Times New Roman"/>
                <a:cs typeface="Times New Roman"/>
              </a:rPr>
              <a:t>a</a:t>
            </a:r>
            <a:r>
              <a:rPr dirty="0" sz="750" spc="15">
                <a:solidFill>
                  <a:srgbClr val="343434"/>
                </a:solidFill>
                <a:latin typeface="Times New Roman"/>
                <a:cs typeface="Times New Roman"/>
              </a:rPr>
              <a:t>t</a:t>
            </a:r>
            <a:r>
              <a:rPr dirty="0" sz="750">
                <a:solidFill>
                  <a:srgbClr val="525252"/>
                </a:solidFill>
                <a:latin typeface="Times New Roman"/>
                <a:cs typeface="Times New Roman"/>
              </a:rPr>
              <a:t>i</a:t>
            </a:r>
            <a:r>
              <a:rPr dirty="0" sz="750" spc="-10">
                <a:solidFill>
                  <a:srgbClr val="343434"/>
                </a:solidFill>
                <a:latin typeface="Times New Roman"/>
                <a:cs typeface="Times New Roman"/>
              </a:rPr>
              <a:t>o</a:t>
            </a:r>
            <a:r>
              <a:rPr dirty="0" sz="750" spc="-25">
                <a:solidFill>
                  <a:srgbClr val="343434"/>
                </a:solidFill>
                <a:latin typeface="Times New Roman"/>
                <a:cs typeface="Times New Roman"/>
              </a:rPr>
              <a:t>n</a:t>
            </a:r>
            <a:r>
              <a:rPr dirty="0" sz="750" spc="30">
                <a:solidFill>
                  <a:srgbClr val="525252"/>
                </a:solidFill>
                <a:latin typeface="Times New Roman"/>
                <a:cs typeface="Times New Roman"/>
              </a:rPr>
              <a:t>s,</a:t>
            </a:r>
            <a:r>
              <a:rPr dirty="0" sz="750" spc="-15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750" spc="-15">
                <a:solidFill>
                  <a:srgbClr val="212121"/>
                </a:solidFill>
                <a:latin typeface="Times New Roman"/>
                <a:cs typeface="Times New Roman"/>
              </a:rPr>
              <a:t>I</a:t>
            </a:r>
            <a:r>
              <a:rPr dirty="0" sz="750" spc="35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dirty="0" sz="750" spc="20">
                <a:solidFill>
                  <a:srgbClr val="525252"/>
                </a:solidFill>
                <a:latin typeface="Times New Roman"/>
                <a:cs typeface="Times New Roman"/>
              </a:rPr>
              <a:t>c</a:t>
            </a:r>
            <a:r>
              <a:rPr dirty="0" sz="750" spc="-25">
                <a:solidFill>
                  <a:srgbClr val="212121"/>
                </a:solidFill>
                <a:latin typeface="Times New Roman"/>
                <a:cs typeface="Times New Roman"/>
              </a:rPr>
              <a:t>.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28032" y="3132898"/>
            <a:ext cx="1104265" cy="360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750" spc="25">
                <a:solidFill>
                  <a:srgbClr val="525252"/>
                </a:solidFill>
                <a:latin typeface="Times New Roman"/>
                <a:cs typeface="Times New Roman"/>
              </a:rPr>
              <a:t>73</a:t>
            </a:r>
            <a:r>
              <a:rPr dirty="0" sz="750" spc="-55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525252"/>
                </a:solidFill>
                <a:latin typeface="Times New Roman"/>
                <a:cs typeface="Times New Roman"/>
              </a:rPr>
              <a:t>C</a:t>
            </a:r>
            <a:r>
              <a:rPr dirty="0" sz="750" spc="-20">
                <a:solidFill>
                  <a:srgbClr val="212121"/>
                </a:solidFill>
                <a:latin typeface="Times New Roman"/>
                <a:cs typeface="Times New Roman"/>
              </a:rPr>
              <a:t>h</a:t>
            </a:r>
            <a:r>
              <a:rPr dirty="0" sz="750" spc="35">
                <a:solidFill>
                  <a:srgbClr val="525252"/>
                </a:solidFill>
                <a:latin typeface="Times New Roman"/>
                <a:cs typeface="Times New Roman"/>
              </a:rPr>
              <a:t>e</a:t>
            </a:r>
            <a:r>
              <a:rPr dirty="0" sz="750" spc="-25">
                <a:solidFill>
                  <a:srgbClr val="525252"/>
                </a:solidFill>
                <a:latin typeface="Times New Roman"/>
                <a:cs typeface="Times New Roman"/>
              </a:rPr>
              <a:t>s</a:t>
            </a:r>
            <a:r>
              <a:rPr dirty="0" sz="750" spc="-5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dirty="0" sz="750" spc="25">
                <a:solidFill>
                  <a:srgbClr val="212121"/>
                </a:solidFill>
                <a:latin typeface="Times New Roman"/>
                <a:cs typeface="Times New Roman"/>
              </a:rPr>
              <a:t>n</a:t>
            </a:r>
            <a:r>
              <a:rPr dirty="0" sz="750" spc="-55">
                <a:solidFill>
                  <a:srgbClr val="525252"/>
                </a:solidFill>
                <a:latin typeface="Times New Roman"/>
                <a:cs typeface="Times New Roman"/>
              </a:rPr>
              <a:t>u</a:t>
            </a:r>
            <a:r>
              <a:rPr dirty="0" sz="750" spc="40">
                <a:solidFill>
                  <a:srgbClr val="343434"/>
                </a:solidFill>
                <a:latin typeface="Times New Roman"/>
                <a:cs typeface="Times New Roman"/>
              </a:rPr>
              <a:t>t</a:t>
            </a:r>
            <a:r>
              <a:rPr dirty="0" sz="750" spc="25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750" spc="-20">
                <a:solidFill>
                  <a:srgbClr val="343434"/>
                </a:solidFill>
                <a:latin typeface="Times New Roman"/>
                <a:cs typeface="Times New Roman"/>
              </a:rPr>
              <a:t>Roa</a:t>
            </a:r>
            <a:r>
              <a:rPr dirty="0" sz="750" spc="-5">
                <a:solidFill>
                  <a:srgbClr val="343434"/>
                </a:solidFill>
                <a:latin typeface="Times New Roman"/>
                <a:cs typeface="Times New Roman"/>
              </a:rPr>
              <a:t>d</a:t>
            </a:r>
            <a:r>
              <a:rPr dirty="0" sz="750" spc="114">
                <a:solidFill>
                  <a:srgbClr val="727272"/>
                </a:solidFill>
                <a:latin typeface="Times New Roman"/>
                <a:cs typeface="Times New Roman"/>
              </a:rPr>
              <a:t>,</a:t>
            </a:r>
            <a:r>
              <a:rPr dirty="0" sz="750" spc="-100">
                <a:solidFill>
                  <a:srgbClr val="727272"/>
                </a:solidFill>
                <a:latin typeface="Times New Roman"/>
                <a:cs typeface="Times New Roman"/>
              </a:rPr>
              <a:t> </a:t>
            </a:r>
            <a:r>
              <a:rPr dirty="0" sz="750" spc="15">
                <a:solidFill>
                  <a:srgbClr val="525252"/>
                </a:solidFill>
                <a:latin typeface="Times New Roman"/>
                <a:cs typeface="Times New Roman"/>
              </a:rPr>
              <a:t>S</a:t>
            </a:r>
            <a:r>
              <a:rPr dirty="0" sz="750" spc="-10">
                <a:solidFill>
                  <a:srgbClr val="212121"/>
                </a:solidFill>
                <a:latin typeface="Times New Roman"/>
                <a:cs typeface="Times New Roman"/>
              </a:rPr>
              <a:t>ui</a:t>
            </a:r>
            <a:r>
              <a:rPr dirty="0" sz="750" spc="-30">
                <a:solidFill>
                  <a:srgbClr val="212121"/>
                </a:solidFill>
                <a:latin typeface="Times New Roman"/>
                <a:cs typeface="Times New Roman"/>
              </a:rPr>
              <a:t>t</a:t>
            </a:r>
            <a:r>
              <a:rPr dirty="0" sz="750" spc="80">
                <a:solidFill>
                  <a:srgbClr val="525252"/>
                </a:solidFill>
                <a:latin typeface="Times New Roman"/>
                <a:cs typeface="Times New Roman"/>
              </a:rPr>
              <a:t>e</a:t>
            </a:r>
            <a:r>
              <a:rPr dirty="0" sz="750" spc="-3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750" spc="5">
                <a:solidFill>
                  <a:srgbClr val="525252"/>
                </a:solidFill>
                <a:latin typeface="Times New Roman"/>
                <a:cs typeface="Times New Roman"/>
              </a:rPr>
              <a:t>30</a:t>
            </a:r>
            <a:r>
              <a:rPr dirty="0" sz="750" spc="-90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750" spc="-180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750">
              <a:latin typeface="Times New Roman"/>
              <a:cs typeface="Times New Roman"/>
            </a:endParaRPr>
          </a:p>
          <a:p>
            <a:pPr marL="484505">
              <a:lnSpc>
                <a:spcPct val="100000"/>
              </a:lnSpc>
              <a:spcBef>
                <a:spcPts val="105"/>
              </a:spcBef>
            </a:pPr>
            <a:r>
              <a:rPr dirty="0" sz="750" spc="-10">
                <a:solidFill>
                  <a:srgbClr val="343434"/>
                </a:solidFill>
                <a:latin typeface="Times New Roman"/>
                <a:cs typeface="Times New Roman"/>
              </a:rPr>
              <a:t>Paol</a:t>
            </a:r>
            <a:r>
              <a:rPr dirty="0" sz="750" spc="65">
                <a:solidFill>
                  <a:srgbClr val="343434"/>
                </a:solidFill>
                <a:latin typeface="Times New Roman"/>
                <a:cs typeface="Times New Roman"/>
              </a:rPr>
              <a:t>i</a:t>
            </a:r>
            <a:r>
              <a:rPr dirty="0" sz="750" spc="55">
                <a:solidFill>
                  <a:srgbClr val="727272"/>
                </a:solidFill>
                <a:latin typeface="Times New Roman"/>
                <a:cs typeface="Times New Roman"/>
              </a:rPr>
              <a:t>,</a:t>
            </a:r>
            <a:r>
              <a:rPr dirty="0" sz="750" spc="-75">
                <a:solidFill>
                  <a:srgbClr val="727272"/>
                </a:solidFill>
                <a:latin typeface="Times New Roman"/>
                <a:cs typeface="Times New Roman"/>
              </a:rPr>
              <a:t> </a:t>
            </a:r>
            <a:r>
              <a:rPr dirty="0" sz="750" spc="-50">
                <a:solidFill>
                  <a:srgbClr val="343434"/>
                </a:solidFill>
                <a:latin typeface="Times New Roman"/>
                <a:cs typeface="Times New Roman"/>
              </a:rPr>
              <a:t>PA</a:t>
            </a:r>
            <a:r>
              <a:rPr dirty="0" sz="750" spc="65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750" spc="-5">
                <a:solidFill>
                  <a:srgbClr val="525252"/>
                </a:solidFill>
                <a:latin typeface="Times New Roman"/>
                <a:cs typeface="Times New Roman"/>
              </a:rPr>
              <a:t>193</a:t>
            </a:r>
            <a:r>
              <a:rPr dirty="0" sz="750" spc="50">
                <a:solidFill>
                  <a:srgbClr val="525252"/>
                </a:solidFill>
                <a:latin typeface="Times New Roman"/>
                <a:cs typeface="Times New Roman"/>
              </a:rPr>
              <a:t>0</a:t>
            </a:r>
            <a:r>
              <a:rPr dirty="0" sz="750" spc="-110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750">
              <a:latin typeface="Times New Roman"/>
              <a:cs typeface="Times New Roman"/>
            </a:endParaRPr>
          </a:p>
          <a:p>
            <a:pPr marL="502284">
              <a:lnSpc>
                <a:spcPts val="894"/>
              </a:lnSpc>
              <a:spcBef>
                <a:spcPts val="180"/>
              </a:spcBef>
            </a:pPr>
            <a:r>
              <a:rPr dirty="0" sz="750" spc="15">
                <a:solidFill>
                  <a:srgbClr val="525252"/>
                </a:solidFill>
                <a:latin typeface="Times New Roman"/>
                <a:cs typeface="Times New Roman"/>
              </a:rPr>
              <a:t>(</a:t>
            </a:r>
            <a:r>
              <a:rPr dirty="0" sz="750" spc="75">
                <a:solidFill>
                  <a:srgbClr val="525252"/>
                </a:solidFill>
                <a:latin typeface="Times New Roman"/>
                <a:cs typeface="Times New Roman"/>
              </a:rPr>
              <a:t>6</a:t>
            </a:r>
            <a:r>
              <a:rPr dirty="0" sz="750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r>
              <a:rPr dirty="0" sz="750" spc="-105">
                <a:solidFill>
                  <a:srgbClr val="343434"/>
                </a:solidFill>
                <a:latin typeface="Times New Roman"/>
                <a:cs typeface="Times New Roman"/>
              </a:rPr>
              <a:t>0</a:t>
            </a:r>
            <a:r>
              <a:rPr dirty="0" sz="750" spc="55">
                <a:solidFill>
                  <a:srgbClr val="525252"/>
                </a:solidFill>
                <a:latin typeface="Times New Roman"/>
                <a:cs typeface="Times New Roman"/>
              </a:rPr>
              <a:t>)</a:t>
            </a:r>
            <a:r>
              <a:rPr dirty="0" sz="750" spc="-65">
                <a:solidFill>
                  <a:srgbClr val="525252"/>
                </a:solidFill>
                <a:latin typeface="Times New Roman"/>
                <a:cs typeface="Times New Roman"/>
              </a:rPr>
              <a:t> </a:t>
            </a:r>
            <a:r>
              <a:rPr dirty="0" sz="750" spc="55">
                <a:solidFill>
                  <a:srgbClr val="343434"/>
                </a:solidFill>
                <a:latin typeface="Times New Roman"/>
                <a:cs typeface="Times New Roman"/>
              </a:rPr>
              <a:t>8</a:t>
            </a:r>
            <a:r>
              <a:rPr dirty="0" sz="750" spc="-10">
                <a:solidFill>
                  <a:srgbClr val="525252"/>
                </a:solidFill>
                <a:latin typeface="Times New Roman"/>
                <a:cs typeface="Times New Roman"/>
              </a:rPr>
              <a:t>89-</a:t>
            </a:r>
            <a:r>
              <a:rPr dirty="0" sz="750" spc="-30">
                <a:solidFill>
                  <a:srgbClr val="525252"/>
                </a:solidFill>
                <a:latin typeface="Times New Roman"/>
                <a:cs typeface="Times New Roman"/>
              </a:rPr>
              <a:t>7</a:t>
            </a:r>
            <a:r>
              <a:rPr dirty="0" sz="750" spc="15">
                <a:solidFill>
                  <a:srgbClr val="343434"/>
                </a:solidFill>
                <a:latin typeface="Times New Roman"/>
                <a:cs typeface="Times New Roman"/>
              </a:rPr>
              <a:t>4</a:t>
            </a:r>
            <a:r>
              <a:rPr dirty="0" sz="750" spc="125">
                <a:solidFill>
                  <a:srgbClr val="525252"/>
                </a:solidFill>
                <a:latin typeface="Times New Roman"/>
                <a:cs typeface="Times New Roman"/>
              </a:rPr>
              <a:t>7</a:t>
            </a:r>
            <a:r>
              <a:rPr dirty="0" sz="750" spc="-180">
                <a:solidFill>
                  <a:srgbClr val="343434"/>
                </a:solidFill>
                <a:latin typeface="Times New Roman"/>
                <a:cs typeface="Times New Roman"/>
              </a:rPr>
              <a:t>1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70980" y="377269"/>
            <a:ext cx="70739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100">
                <a:solidFill>
                  <a:srgbClr val="212121"/>
                </a:solidFill>
                <a:latin typeface="Times New Roman"/>
                <a:cs typeface="Times New Roman"/>
              </a:rPr>
              <a:t>9/</a:t>
            </a:r>
            <a:r>
              <a:rPr dirty="0" sz="1150" spc="35">
                <a:solidFill>
                  <a:srgbClr val="212121"/>
                </a:solidFill>
                <a:latin typeface="Times New Roman"/>
                <a:cs typeface="Times New Roman"/>
              </a:rPr>
              <a:t>1</a:t>
            </a:r>
            <a:r>
              <a:rPr dirty="0" sz="1150" spc="65">
                <a:solidFill>
                  <a:srgbClr val="212121"/>
                </a:solidFill>
                <a:latin typeface="Times New Roman"/>
                <a:cs typeface="Times New Roman"/>
              </a:rPr>
              <a:t>9/2011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9645" y="5193791"/>
            <a:ext cx="4307205" cy="3221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0">
              <a:lnSpc>
                <a:spcPct val="100000"/>
              </a:lnSpc>
            </a:pPr>
            <a:r>
              <a:rPr dirty="0" sz="1750" spc="185">
                <a:solidFill>
                  <a:srgbClr val="343434"/>
                </a:solidFill>
                <a:latin typeface="Times New Roman"/>
                <a:cs typeface="Times New Roman"/>
              </a:rPr>
              <a:t>In</a:t>
            </a:r>
            <a:r>
              <a:rPr dirty="0" sz="1750" spc="70">
                <a:solidFill>
                  <a:srgbClr val="343434"/>
                </a:solidFill>
                <a:latin typeface="Times New Roman"/>
                <a:cs typeface="Times New Roman"/>
              </a:rPr>
              <a:t>t</a:t>
            </a:r>
            <a:r>
              <a:rPr dirty="0" sz="1750" spc="275">
                <a:solidFill>
                  <a:srgbClr val="525252"/>
                </a:solidFill>
                <a:latin typeface="Times New Roman"/>
                <a:cs typeface="Times New Roman"/>
              </a:rPr>
              <a:t>r</a:t>
            </a:r>
            <a:r>
              <a:rPr dirty="0" sz="1750" spc="90">
                <a:solidFill>
                  <a:srgbClr val="343434"/>
                </a:solidFill>
                <a:latin typeface="Times New Roman"/>
                <a:cs typeface="Times New Roman"/>
              </a:rPr>
              <a:t>oducti</a:t>
            </a:r>
            <a:r>
              <a:rPr dirty="0" sz="1750" spc="35">
                <a:solidFill>
                  <a:srgbClr val="343434"/>
                </a:solidFill>
                <a:latin typeface="Times New Roman"/>
                <a:cs typeface="Times New Roman"/>
              </a:rPr>
              <a:t>o</a:t>
            </a:r>
            <a:r>
              <a:rPr dirty="0" sz="1750" spc="145">
                <a:solidFill>
                  <a:srgbClr val="343434"/>
                </a:solidFill>
                <a:latin typeface="Times New Roman"/>
                <a:cs typeface="Times New Roman"/>
              </a:rPr>
              <a:t>ns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9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dirty="0" sz="1850" spc="150">
                <a:solidFill>
                  <a:srgbClr val="42A3C1"/>
                </a:solidFill>
                <a:latin typeface="Times New Roman"/>
                <a:cs typeface="Times New Roman"/>
              </a:rPr>
              <a:t>o</a:t>
            </a:r>
            <a:r>
              <a:rPr dirty="0" sz="1850" spc="-10">
                <a:solidFill>
                  <a:srgbClr val="343434"/>
                </a:solidFill>
                <a:latin typeface="Times New Roman"/>
                <a:cs typeface="Times New Roman"/>
              </a:rPr>
              <a:t>Meeting</a:t>
            </a:r>
            <a:r>
              <a:rPr dirty="0" sz="1850">
                <a:solidFill>
                  <a:srgbClr val="343434"/>
                </a:solidFill>
                <a:latin typeface="Times New Roman"/>
                <a:cs typeface="Times New Roman"/>
              </a:rPr>
              <a:t> Attendees</a:t>
            </a:r>
            <a:endParaRPr sz="1850">
              <a:latin typeface="Times New Roman"/>
              <a:cs typeface="Times New Roman"/>
            </a:endParaRPr>
          </a:p>
          <a:p>
            <a:pPr marL="683260" marR="1656080" indent="-201295">
              <a:lnSpc>
                <a:spcPct val="111700"/>
              </a:lnSpc>
              <a:spcBef>
                <a:spcPts val="25"/>
              </a:spcBef>
              <a:buClr>
                <a:srgbClr val="2AACCF"/>
              </a:buClr>
              <a:buFont typeface="Times New Roman"/>
              <a:buChar char="•"/>
              <a:tabLst>
                <a:tab pos="683895" algn="l"/>
              </a:tabLst>
            </a:pPr>
            <a:r>
              <a:rPr dirty="0" sz="1450" spc="5">
                <a:solidFill>
                  <a:srgbClr val="343434"/>
                </a:solidFill>
                <a:latin typeface="Times New Roman"/>
                <a:cs typeface="Times New Roman"/>
              </a:rPr>
              <a:t>Maureen</a:t>
            </a:r>
            <a:r>
              <a:rPr dirty="0" sz="145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-185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343434"/>
                </a:solidFill>
                <a:latin typeface="Times New Roman"/>
                <a:cs typeface="Times New Roman"/>
              </a:rPr>
              <a:t>Cassingham,</a:t>
            </a:r>
            <a:r>
              <a:rPr dirty="0" sz="1450" spc="5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30">
                <a:solidFill>
                  <a:srgbClr val="343434"/>
                </a:solidFill>
                <a:latin typeface="Times New Roman"/>
                <a:cs typeface="Times New Roman"/>
              </a:rPr>
              <a:t>MERA</a:t>
            </a:r>
            <a:r>
              <a:rPr dirty="0" sz="1450" spc="-4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15">
                <a:solidFill>
                  <a:srgbClr val="343434"/>
                </a:solidFill>
                <a:latin typeface="Times New Roman"/>
                <a:cs typeface="Times New Roman"/>
              </a:rPr>
              <a:t>Executive</a:t>
            </a:r>
            <a:r>
              <a:rPr dirty="0" sz="1450" spc="95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5">
                <a:solidFill>
                  <a:srgbClr val="343434"/>
                </a:solidFill>
                <a:latin typeface="Times New Roman"/>
                <a:cs typeface="Times New Roman"/>
              </a:rPr>
              <a:t>Officer</a:t>
            </a:r>
            <a:endParaRPr sz="1450">
              <a:latin typeface="Times New Roman"/>
              <a:cs typeface="Times New Roman"/>
            </a:endParaRPr>
          </a:p>
          <a:p>
            <a:pPr marL="683260" indent="-201295">
              <a:lnSpc>
                <a:spcPct val="100000"/>
              </a:lnSpc>
              <a:spcBef>
                <a:spcPts val="165"/>
              </a:spcBef>
              <a:buClr>
                <a:srgbClr val="2AACCF"/>
              </a:buClr>
              <a:buFont typeface="Times New Roman"/>
              <a:buChar char="•"/>
              <a:tabLst>
                <a:tab pos="683895" algn="l"/>
              </a:tabLst>
            </a:pPr>
            <a:r>
              <a:rPr dirty="0" sz="1450" spc="-35">
                <a:solidFill>
                  <a:srgbClr val="343434"/>
                </a:solidFill>
                <a:latin typeface="Times New Roman"/>
                <a:cs typeface="Times New Roman"/>
              </a:rPr>
              <a:t>T</a:t>
            </a:r>
            <a:r>
              <a:rPr dirty="0" sz="1450" spc="5">
                <a:solidFill>
                  <a:srgbClr val="343434"/>
                </a:solidFill>
                <a:latin typeface="Times New Roman"/>
                <a:cs typeface="Times New Roman"/>
              </a:rPr>
              <a:t>om</a:t>
            </a:r>
            <a:r>
              <a:rPr dirty="0" sz="1450" spc="-2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343434"/>
                </a:solidFill>
                <a:latin typeface="Times New Roman"/>
                <a:cs typeface="Times New Roman"/>
              </a:rPr>
              <a:t>Robinson,</a:t>
            </a:r>
            <a:r>
              <a:rPr dirty="0" sz="1450" spc="9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15">
                <a:solidFill>
                  <a:srgbClr val="343434"/>
                </a:solidFill>
                <a:latin typeface="Times New Roman"/>
                <a:cs typeface="Times New Roman"/>
              </a:rPr>
              <a:t>Facilitator</a:t>
            </a:r>
            <a:endParaRPr sz="1450">
              <a:latin typeface="Times New Roman"/>
              <a:cs typeface="Times New Roman"/>
            </a:endParaRPr>
          </a:p>
          <a:p>
            <a:pPr marL="683260">
              <a:lnSpc>
                <a:spcPct val="100000"/>
              </a:lnSpc>
              <a:spcBef>
                <a:spcPts val="130"/>
              </a:spcBef>
            </a:pPr>
            <a:r>
              <a:rPr dirty="0" sz="1450" spc="10">
                <a:solidFill>
                  <a:srgbClr val="343434"/>
                </a:solidFill>
                <a:latin typeface="Times New Roman"/>
                <a:cs typeface="Times New Roman"/>
              </a:rPr>
              <a:t>President,</a:t>
            </a:r>
            <a:r>
              <a:rPr dirty="0" sz="1450" spc="114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35">
                <a:solidFill>
                  <a:srgbClr val="343434"/>
                </a:solidFill>
                <a:latin typeface="Times New Roman"/>
                <a:cs typeface="Times New Roman"/>
              </a:rPr>
              <a:t>CBG</a:t>
            </a:r>
            <a:r>
              <a:rPr dirty="0" sz="145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343434"/>
                </a:solidFill>
                <a:latin typeface="Times New Roman"/>
                <a:cs typeface="Times New Roman"/>
              </a:rPr>
              <a:t>Communications,</a:t>
            </a:r>
            <a:r>
              <a:rPr dirty="0" sz="1450" spc="12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25">
                <a:solidFill>
                  <a:srgbClr val="343434"/>
                </a:solidFill>
                <a:latin typeface="Times New Roman"/>
                <a:cs typeface="Times New Roman"/>
              </a:rPr>
              <a:t>Inc.</a:t>
            </a:r>
            <a:endParaRPr sz="1450">
              <a:latin typeface="Times New Roman"/>
              <a:cs typeface="Times New Roman"/>
            </a:endParaRPr>
          </a:p>
          <a:p>
            <a:pPr marL="683260" indent="-201295">
              <a:lnSpc>
                <a:spcPct val="100000"/>
              </a:lnSpc>
              <a:spcBef>
                <a:spcPts val="145"/>
              </a:spcBef>
              <a:buClr>
                <a:srgbClr val="2AACCF"/>
              </a:buClr>
              <a:buFont typeface="Times New Roman"/>
              <a:buChar char="•"/>
              <a:tabLst>
                <a:tab pos="683895" algn="l"/>
              </a:tabLst>
            </a:pPr>
            <a:r>
              <a:rPr dirty="0" sz="1650" spc="-105">
                <a:solidFill>
                  <a:srgbClr val="343434"/>
                </a:solidFill>
                <a:latin typeface="Times New Roman"/>
                <a:cs typeface="Times New Roman"/>
              </a:rPr>
              <a:t>Dan</a:t>
            </a:r>
            <a:r>
              <a:rPr dirty="0" sz="1650" spc="-5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650" spc="-90">
                <a:solidFill>
                  <a:srgbClr val="343434"/>
                </a:solidFill>
                <a:latin typeface="Times New Roman"/>
                <a:cs typeface="Times New Roman"/>
              </a:rPr>
              <a:t>Mullen</a:t>
            </a:r>
            <a:r>
              <a:rPr dirty="0" sz="1650" spc="5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650" spc="-80">
                <a:solidFill>
                  <a:srgbClr val="343434"/>
                </a:solidFill>
                <a:latin typeface="Times New Roman"/>
                <a:cs typeface="Times New Roman"/>
              </a:rPr>
              <a:t>and</a:t>
            </a:r>
            <a:r>
              <a:rPr dirty="0" sz="1650" spc="1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650" spc="-229">
                <a:solidFill>
                  <a:srgbClr val="343434"/>
                </a:solidFill>
                <a:latin typeface="Times New Roman"/>
                <a:cs typeface="Times New Roman"/>
              </a:rPr>
              <a:t>T</a:t>
            </a:r>
            <a:r>
              <a:rPr dirty="0" sz="1650" spc="-75">
                <a:solidFill>
                  <a:srgbClr val="343434"/>
                </a:solidFill>
                <a:latin typeface="Times New Roman"/>
                <a:cs typeface="Times New Roman"/>
              </a:rPr>
              <a:t>erry</a:t>
            </a:r>
            <a:r>
              <a:rPr dirty="0" sz="1650" spc="-3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650" spc="-70">
                <a:solidFill>
                  <a:srgbClr val="343434"/>
                </a:solidFill>
                <a:latin typeface="Times New Roman"/>
                <a:cs typeface="Times New Roman"/>
              </a:rPr>
              <a:t>Price</a:t>
            </a:r>
            <a:endParaRPr sz="1650">
              <a:latin typeface="Times New Roman"/>
              <a:cs typeface="Times New Roman"/>
            </a:endParaRPr>
          </a:p>
          <a:p>
            <a:pPr marL="692150" marR="646430" indent="-9525">
              <a:lnSpc>
                <a:spcPct val="105500"/>
              </a:lnSpc>
              <a:spcBef>
                <a:spcPts val="140"/>
              </a:spcBef>
            </a:pPr>
            <a:r>
              <a:rPr dirty="0" sz="1450" spc="15">
                <a:solidFill>
                  <a:srgbClr val="343434"/>
                </a:solidFill>
                <a:latin typeface="Times New Roman"/>
                <a:cs typeface="Times New Roman"/>
              </a:rPr>
              <a:t>Indie</a:t>
            </a:r>
            <a:r>
              <a:rPr dirty="0" sz="1450" spc="-5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15">
                <a:solidFill>
                  <a:srgbClr val="343434"/>
                </a:solidFill>
                <a:latin typeface="Times New Roman"/>
                <a:cs typeface="Times New Roman"/>
              </a:rPr>
              <a:t>Politics,</a:t>
            </a:r>
            <a:r>
              <a:rPr dirty="0" sz="1450" spc="7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343434"/>
                </a:solidFill>
                <a:latin typeface="Times New Roman"/>
                <a:cs typeface="Times New Roman"/>
              </a:rPr>
              <a:t>Consultants</a:t>
            </a:r>
            <a:r>
              <a:rPr dirty="0" sz="1450" spc="75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25">
                <a:solidFill>
                  <a:srgbClr val="343434"/>
                </a:solidFill>
                <a:latin typeface="Times New Roman"/>
                <a:cs typeface="Times New Roman"/>
              </a:rPr>
              <a:t>to</a:t>
            </a:r>
            <a:r>
              <a:rPr dirty="0" sz="1450" spc="25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20">
                <a:solidFill>
                  <a:srgbClr val="343434"/>
                </a:solidFill>
                <a:latin typeface="Times New Roman"/>
                <a:cs typeface="Times New Roman"/>
              </a:rPr>
              <a:t>Outreach</a:t>
            </a:r>
            <a:r>
              <a:rPr dirty="0" sz="1450" spc="1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343434"/>
                </a:solidFill>
                <a:latin typeface="Times New Roman"/>
                <a:cs typeface="Times New Roman"/>
              </a:rPr>
              <a:t>Subcommittee</a:t>
            </a:r>
            <a:endParaRPr sz="1450">
              <a:latin typeface="Times New Roman"/>
              <a:cs typeface="Times New Roman"/>
            </a:endParaRPr>
          </a:p>
          <a:p>
            <a:pPr marL="2759075">
              <a:lnSpc>
                <a:spcPct val="100000"/>
              </a:lnSpc>
              <a:spcBef>
                <a:spcPts val="1155"/>
              </a:spcBef>
            </a:pPr>
            <a:r>
              <a:rPr dirty="0" sz="750" spc="-100">
                <a:solidFill>
                  <a:srgbClr val="343434"/>
                </a:solidFill>
                <a:latin typeface="Times New Roman"/>
                <a:cs typeface="Times New Roman"/>
              </a:rPr>
              <a:t>CBG</a:t>
            </a:r>
            <a:r>
              <a:rPr dirty="0" sz="750" spc="6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750" spc="-40">
                <a:solidFill>
                  <a:srgbClr val="525252"/>
                </a:solidFill>
                <a:latin typeface="Times New Roman"/>
                <a:cs typeface="Times New Roman"/>
              </a:rPr>
              <a:t>C</a:t>
            </a:r>
            <a:r>
              <a:rPr dirty="0" sz="750" spc="20">
                <a:solidFill>
                  <a:srgbClr val="343434"/>
                </a:solidFill>
                <a:latin typeface="Times New Roman"/>
                <a:cs typeface="Times New Roman"/>
              </a:rPr>
              <a:t>ommunications,</a:t>
            </a:r>
            <a:r>
              <a:rPr dirty="0" sz="750" spc="30">
                <a:solidFill>
                  <a:srgbClr val="343434"/>
                </a:solidFill>
                <a:latin typeface="Times New Roman"/>
                <a:cs typeface="Times New Roman"/>
              </a:rPr>
              <a:t> </a:t>
            </a:r>
            <a:r>
              <a:rPr dirty="0" sz="750" spc="-35">
                <a:solidFill>
                  <a:srgbClr val="0C0C0C"/>
                </a:solidFill>
                <a:latin typeface="Times New Roman"/>
                <a:cs typeface="Times New Roman"/>
              </a:rPr>
              <a:t>I</a:t>
            </a:r>
            <a:r>
              <a:rPr dirty="0" sz="750" spc="100">
                <a:solidFill>
                  <a:srgbClr val="343434"/>
                </a:solidFill>
                <a:latin typeface="Times New Roman"/>
                <a:cs typeface="Times New Roman"/>
              </a:rPr>
              <a:t>nc</a:t>
            </a:r>
            <a:endParaRPr sz="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5355" y="4032503"/>
            <a:ext cx="1673351" cy="516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05355" y="7959852"/>
            <a:ext cx="1636775" cy="516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07022" y="1296537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 h="0">
                <a:moveTo>
                  <a:pt x="0" y="0"/>
                </a:moveTo>
                <a:lnTo>
                  <a:pt x="4294795" y="0"/>
                </a:lnTo>
              </a:path>
            </a:pathLst>
          </a:custGeom>
          <a:ln w="9079">
            <a:solidFill>
              <a:srgbClr val="28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13832" y="1291987"/>
            <a:ext cx="0" cy="2738755"/>
          </a:xfrm>
          <a:custGeom>
            <a:avLst/>
            <a:gdLst/>
            <a:ahLst/>
            <a:cxnLst/>
            <a:rect l="l" t="t" r="r" b="b"/>
            <a:pathLst>
              <a:path w="0" h="2738754">
                <a:moveTo>
                  <a:pt x="0" y="2738650"/>
                </a:moveTo>
                <a:lnTo>
                  <a:pt x="0" y="0"/>
                </a:lnTo>
              </a:path>
            </a:pathLst>
          </a:custGeom>
          <a:ln w="13619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32326" y="4492387"/>
            <a:ext cx="2669540" cy="0"/>
          </a:xfrm>
          <a:custGeom>
            <a:avLst/>
            <a:gdLst/>
            <a:ahLst/>
            <a:cxnLst/>
            <a:rect l="l" t="t" r="r" b="b"/>
            <a:pathLst>
              <a:path w="2669540" h="0">
                <a:moveTo>
                  <a:pt x="0" y="0"/>
                </a:moveTo>
                <a:lnTo>
                  <a:pt x="2669491" y="0"/>
                </a:lnTo>
              </a:path>
            </a:pathLst>
          </a:custGeom>
          <a:ln w="13619">
            <a:solidFill>
              <a:srgbClr val="34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07022" y="5204345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 h="0">
                <a:moveTo>
                  <a:pt x="0" y="0"/>
                </a:moveTo>
                <a:lnTo>
                  <a:pt x="4294795" y="0"/>
                </a:lnTo>
              </a:path>
            </a:pathLst>
          </a:custGeom>
          <a:ln w="9079">
            <a:solidFill>
              <a:srgbClr val="2F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13832" y="5199796"/>
            <a:ext cx="0" cy="2738755"/>
          </a:xfrm>
          <a:custGeom>
            <a:avLst/>
            <a:gdLst/>
            <a:ahLst/>
            <a:cxnLst/>
            <a:rect l="l" t="t" r="r" b="b"/>
            <a:pathLst>
              <a:path w="0" h="2738754">
                <a:moveTo>
                  <a:pt x="0" y="2738650"/>
                </a:moveTo>
                <a:lnTo>
                  <a:pt x="0" y="0"/>
                </a:lnTo>
              </a:path>
            </a:pathLst>
          </a:custGeom>
          <a:ln w="13619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96005" y="8409296"/>
            <a:ext cx="2706370" cy="0"/>
          </a:xfrm>
          <a:custGeom>
            <a:avLst/>
            <a:gdLst/>
            <a:ahLst/>
            <a:cxnLst/>
            <a:rect l="l" t="t" r="r" b="b"/>
            <a:pathLst>
              <a:path w="2706370" h="0">
                <a:moveTo>
                  <a:pt x="0" y="0"/>
                </a:moveTo>
                <a:lnTo>
                  <a:pt x="2705812" y="0"/>
                </a:lnTo>
              </a:path>
            </a:pathLst>
          </a:custGeom>
          <a:ln w="9079">
            <a:solidFill>
              <a:srgbClr val="2F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995008" y="1291987"/>
            <a:ext cx="0" cy="3207385"/>
          </a:xfrm>
          <a:custGeom>
            <a:avLst/>
            <a:gdLst/>
            <a:ahLst/>
            <a:cxnLst/>
            <a:rect l="l" t="t" r="r" b="b"/>
            <a:pathLst>
              <a:path w="0" h="3207385">
                <a:moveTo>
                  <a:pt x="0" y="3207224"/>
                </a:moveTo>
                <a:lnTo>
                  <a:pt x="0" y="0"/>
                </a:lnTo>
              </a:path>
            </a:pathLst>
          </a:custGeom>
          <a:ln w="13619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95008" y="5199796"/>
            <a:ext cx="0" cy="3211830"/>
          </a:xfrm>
          <a:custGeom>
            <a:avLst/>
            <a:gdLst/>
            <a:ahLst/>
            <a:cxnLst/>
            <a:rect l="l" t="t" r="r" b="b"/>
            <a:pathLst>
              <a:path w="0" h="3211829">
                <a:moveTo>
                  <a:pt x="0" y="3211774"/>
                </a:moveTo>
                <a:lnTo>
                  <a:pt x="0" y="0"/>
                </a:lnTo>
              </a:path>
            </a:pathLst>
          </a:custGeom>
          <a:ln w="13619">
            <a:solidFill>
              <a:srgbClr val="3F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479" y="10008358"/>
            <a:ext cx="7513955" cy="0"/>
          </a:xfrm>
          <a:custGeom>
            <a:avLst/>
            <a:gdLst/>
            <a:ahLst/>
            <a:cxnLst/>
            <a:rect l="l" t="t" r="r" b="b"/>
            <a:pathLst>
              <a:path w="7513955" h="0">
                <a:moveTo>
                  <a:pt x="0" y="0"/>
                </a:moveTo>
                <a:lnTo>
                  <a:pt x="7513623" y="0"/>
                </a:lnTo>
              </a:path>
            </a:pathLst>
          </a:custGeom>
          <a:ln w="9079">
            <a:solidFill>
              <a:srgbClr val="A3A8A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29431" y="2288365"/>
            <a:ext cx="229933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700" spc="60">
                <a:solidFill>
                  <a:srgbClr val="2D312F"/>
                </a:solidFill>
                <a:latin typeface="Times New Roman"/>
                <a:cs typeface="Times New Roman"/>
              </a:rPr>
              <a:t>Other</a:t>
            </a:r>
            <a:r>
              <a:rPr dirty="0" sz="1700" spc="5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1700" spc="40">
                <a:solidFill>
                  <a:srgbClr val="2D312F"/>
                </a:solidFill>
                <a:latin typeface="Times New Roman"/>
                <a:cs typeface="Times New Roman"/>
              </a:rPr>
              <a:t>Information</a:t>
            </a:r>
            <a:r>
              <a:rPr dirty="0" sz="1700" spc="185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1700" spc="30">
                <a:solidFill>
                  <a:srgbClr val="2D312F"/>
                </a:solidFill>
                <a:latin typeface="Times New Roman"/>
                <a:cs typeface="Times New Roman"/>
              </a:rPr>
              <a:t>Items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8196" y="9120640"/>
            <a:ext cx="23241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050" spc="185">
                <a:solidFill>
                  <a:srgbClr val="2D2F2F"/>
                </a:solidFill>
                <a:latin typeface="Times New Roman"/>
                <a:cs typeface="Times New Roman"/>
              </a:rPr>
              <a:t>11</a:t>
            </a:fld>
            <a:endParaRPr sz="10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534" y="4251763"/>
            <a:ext cx="1097915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20">
                <a:solidFill>
                  <a:srgbClr val="606060"/>
                </a:solidFill>
                <a:latin typeface="Times New Roman"/>
                <a:cs typeface="Times New Roman"/>
              </a:rPr>
              <a:t>C</a:t>
            </a:r>
            <a:r>
              <a:rPr dirty="0" sz="650" spc="-65">
                <a:solidFill>
                  <a:srgbClr val="3F3F3F"/>
                </a:solidFill>
                <a:latin typeface="Times New Roman"/>
                <a:cs typeface="Times New Roman"/>
              </a:rPr>
              <a:t>BG</a:t>
            </a:r>
            <a:r>
              <a:rPr dirty="0" sz="650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z="650" spc="-75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z="650" spc="60">
                <a:solidFill>
                  <a:srgbClr val="3F3F3F"/>
                </a:solidFill>
                <a:latin typeface="Times New Roman"/>
                <a:cs typeface="Times New Roman"/>
              </a:rPr>
              <a:t>Commun</a:t>
            </a:r>
            <a:r>
              <a:rPr dirty="0" sz="650" spc="95">
                <a:solidFill>
                  <a:srgbClr val="3F3F3F"/>
                </a:solidFill>
                <a:latin typeface="Times New Roman"/>
                <a:cs typeface="Times New Roman"/>
              </a:rPr>
              <a:t>i</a:t>
            </a:r>
            <a:r>
              <a:rPr dirty="0" sz="650" spc="50">
                <a:solidFill>
                  <a:srgbClr val="606060"/>
                </a:solidFill>
                <a:latin typeface="Times New Roman"/>
                <a:cs typeface="Times New Roman"/>
              </a:rPr>
              <a:t>cati</a:t>
            </a:r>
            <a:r>
              <a:rPr dirty="0" sz="650" spc="40">
                <a:solidFill>
                  <a:srgbClr val="606060"/>
                </a:solidFill>
                <a:latin typeface="Times New Roman"/>
                <a:cs typeface="Times New Roman"/>
              </a:rPr>
              <a:t>o</a:t>
            </a:r>
            <a:r>
              <a:rPr dirty="0" sz="650" spc="100">
                <a:solidFill>
                  <a:srgbClr val="3F3F3F"/>
                </a:solidFill>
                <a:latin typeface="Times New Roman"/>
                <a:cs typeface="Times New Roman"/>
              </a:rPr>
              <a:t>n</a:t>
            </a:r>
            <a:r>
              <a:rPr dirty="0" sz="650" spc="85">
                <a:solidFill>
                  <a:srgbClr val="606060"/>
                </a:solidFill>
                <a:latin typeface="Times New Roman"/>
                <a:cs typeface="Times New Roman"/>
              </a:rPr>
              <a:t>s,</a:t>
            </a:r>
            <a:r>
              <a:rPr dirty="0" sz="650" spc="-3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650">
                <a:solidFill>
                  <a:srgbClr val="2D312F"/>
                </a:solidFill>
                <a:latin typeface="Times New Roman"/>
                <a:cs typeface="Times New Roman"/>
              </a:rPr>
              <a:t>I</a:t>
            </a:r>
            <a:r>
              <a:rPr dirty="0" sz="650" spc="60">
                <a:solidFill>
                  <a:srgbClr val="2D312F"/>
                </a:solidFill>
                <a:latin typeface="Times New Roman"/>
                <a:cs typeface="Times New Roman"/>
              </a:rPr>
              <a:t>n</a:t>
            </a:r>
            <a:r>
              <a:rPr dirty="0" sz="650" spc="40">
                <a:solidFill>
                  <a:srgbClr val="525252"/>
                </a:solidFill>
                <a:latin typeface="Times New Roman"/>
                <a:cs typeface="Times New Roman"/>
              </a:rPr>
              <a:t>c.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3832" y="5204345"/>
            <a:ext cx="4281170" cy="3205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7820">
              <a:lnSpc>
                <a:spcPct val="100000"/>
              </a:lnSpc>
            </a:pPr>
            <a:r>
              <a:rPr dirty="0" sz="1700" spc="35">
                <a:solidFill>
                  <a:srgbClr val="2D312F"/>
                </a:solidFill>
                <a:latin typeface="Times New Roman"/>
                <a:cs typeface="Times New Roman"/>
              </a:rPr>
              <a:t>Open</a:t>
            </a:r>
            <a:r>
              <a:rPr dirty="0" sz="1700" spc="70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1700" spc="15">
                <a:solidFill>
                  <a:srgbClr val="2D312F"/>
                </a:solidFill>
                <a:latin typeface="Times New Roman"/>
                <a:cs typeface="Times New Roman"/>
              </a:rPr>
              <a:t>Time</a:t>
            </a:r>
            <a:r>
              <a:rPr dirty="0" sz="1700" spc="-5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1700" spc="45">
                <a:solidFill>
                  <a:srgbClr val="2D312F"/>
                </a:solidFill>
                <a:latin typeface="Times New Roman"/>
                <a:cs typeface="Times New Roman"/>
              </a:rPr>
              <a:t>for</a:t>
            </a:r>
            <a:r>
              <a:rPr dirty="0" sz="1700" spc="-10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1700" spc="35">
                <a:solidFill>
                  <a:srgbClr val="2D312F"/>
                </a:solidFill>
                <a:latin typeface="Times New Roman"/>
                <a:cs typeface="Times New Roman"/>
              </a:rPr>
              <a:t>Items</a:t>
            </a:r>
            <a:r>
              <a:rPr dirty="0" sz="1700" spc="5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2D312F"/>
                </a:solidFill>
                <a:latin typeface="Times New Roman"/>
                <a:cs typeface="Times New Roman"/>
              </a:rPr>
              <a:t>Not</a:t>
            </a:r>
            <a:r>
              <a:rPr dirty="0" sz="1700" spc="75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1700" spc="25">
                <a:solidFill>
                  <a:srgbClr val="2D312F"/>
                </a:solidFill>
                <a:latin typeface="Times New Roman"/>
                <a:cs typeface="Times New Roman"/>
              </a:rPr>
              <a:t>on</a:t>
            </a:r>
            <a:r>
              <a:rPr dirty="0" sz="1700" spc="40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1700" spc="45">
                <a:solidFill>
                  <a:srgbClr val="2D312F"/>
                </a:solidFill>
                <a:latin typeface="Times New Roman"/>
                <a:cs typeface="Times New Roman"/>
              </a:rPr>
              <a:t>the</a:t>
            </a:r>
            <a:r>
              <a:rPr dirty="0" sz="1700" spc="-95">
                <a:solidFill>
                  <a:srgbClr val="2D312F"/>
                </a:solidFill>
                <a:latin typeface="Times New Roman"/>
                <a:cs typeface="Times New Roman"/>
              </a:rPr>
              <a:t> </a:t>
            </a:r>
            <a:r>
              <a:rPr dirty="0" sz="1700" spc="5">
                <a:solidFill>
                  <a:srgbClr val="3F3F3F"/>
                </a:solidFill>
                <a:latin typeface="Times New Roman"/>
                <a:cs typeface="Times New Roman"/>
              </a:rPr>
              <a:t>Agenda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700">
              <a:latin typeface="Times New Roman"/>
              <a:cs typeface="Times New Roman"/>
            </a:endParaRPr>
          </a:p>
          <a:p>
            <a:pPr marL="2743835">
              <a:lnSpc>
                <a:spcPct val="100000"/>
              </a:lnSpc>
            </a:pPr>
            <a:r>
              <a:rPr dirty="0" sz="650" spc="-45">
                <a:solidFill>
                  <a:srgbClr val="606060"/>
                </a:solidFill>
                <a:latin typeface="Arial"/>
                <a:cs typeface="Arial"/>
              </a:rPr>
              <a:t>CBG</a:t>
            </a:r>
            <a:r>
              <a:rPr dirty="0" sz="650" spc="25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650" spc="-45">
                <a:solidFill>
                  <a:srgbClr val="606060"/>
                </a:solidFill>
                <a:latin typeface="Arial"/>
                <a:cs typeface="Arial"/>
              </a:rPr>
              <a:t>C</a:t>
            </a:r>
            <a:r>
              <a:rPr dirty="0" sz="650" spc="60">
                <a:solidFill>
                  <a:srgbClr val="3F3F3F"/>
                </a:solidFill>
                <a:latin typeface="Arial"/>
                <a:cs typeface="Arial"/>
              </a:rPr>
              <a:t>ommun</a:t>
            </a:r>
            <a:r>
              <a:rPr dirty="0" sz="650" spc="25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dirty="0" sz="650" spc="30">
                <a:solidFill>
                  <a:srgbClr val="606060"/>
                </a:solidFill>
                <a:latin typeface="Arial"/>
                <a:cs typeface="Arial"/>
              </a:rPr>
              <a:t>cati</a:t>
            </a:r>
            <a:r>
              <a:rPr dirty="0" sz="650" spc="80">
                <a:solidFill>
                  <a:srgbClr val="606060"/>
                </a:solidFill>
                <a:latin typeface="Arial"/>
                <a:cs typeface="Arial"/>
              </a:rPr>
              <a:t>o</a:t>
            </a:r>
            <a:r>
              <a:rPr dirty="0" sz="650" spc="25">
                <a:solidFill>
                  <a:srgbClr val="3F3F3F"/>
                </a:solidFill>
                <a:latin typeface="Arial"/>
                <a:cs typeface="Arial"/>
              </a:rPr>
              <a:t>n</a:t>
            </a:r>
            <a:r>
              <a:rPr dirty="0" sz="650" spc="15">
                <a:solidFill>
                  <a:srgbClr val="757575"/>
                </a:solidFill>
                <a:latin typeface="Arial"/>
                <a:cs typeface="Arial"/>
              </a:rPr>
              <a:t>s,</a:t>
            </a:r>
            <a:r>
              <a:rPr dirty="0" sz="650" spc="-55">
                <a:solidFill>
                  <a:srgbClr val="757575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3F3F3F"/>
                </a:solidFill>
                <a:latin typeface="Arial"/>
                <a:cs typeface="Arial"/>
              </a:rPr>
              <a:t>I</a:t>
            </a:r>
            <a:r>
              <a:rPr dirty="0" sz="650" spc="-10">
                <a:solidFill>
                  <a:srgbClr val="606060"/>
                </a:solidFill>
                <a:latin typeface="Arial"/>
                <a:cs typeface="Arial"/>
              </a:rPr>
              <a:t>n</a:t>
            </a:r>
            <a:r>
              <a:rPr dirty="0" sz="650" spc="65">
                <a:solidFill>
                  <a:srgbClr val="3F3F3F"/>
                </a:solidFill>
                <a:latin typeface="Arial"/>
                <a:cs typeface="Arial"/>
              </a:rPr>
              <a:t>c</a:t>
            </a:r>
            <a:r>
              <a:rPr dirty="0" sz="650" spc="110">
                <a:solidFill>
                  <a:srgbClr val="606060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15752" y="411139"/>
            <a:ext cx="7061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110">
                <a:solidFill>
                  <a:srgbClr val="2D312F"/>
                </a:solidFill>
                <a:latin typeface="Times New Roman"/>
                <a:cs typeface="Times New Roman"/>
              </a:rPr>
              <a:t>9/</a:t>
            </a:r>
            <a:r>
              <a:rPr dirty="0" sz="1150" spc="10">
                <a:solidFill>
                  <a:srgbClr val="2D312F"/>
                </a:solidFill>
                <a:latin typeface="Times New Roman"/>
                <a:cs typeface="Times New Roman"/>
              </a:rPr>
              <a:t>1</a:t>
            </a:r>
            <a:r>
              <a:rPr dirty="0" sz="1150" spc="65">
                <a:solidFill>
                  <a:srgbClr val="2D312F"/>
                </a:solidFill>
                <a:latin typeface="Times New Roman"/>
                <a:cs typeface="Times New Roman"/>
              </a:rPr>
              <a:t>9/2011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19072" y="4023359"/>
            <a:ext cx="1659636" cy="525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11105" y="1285694"/>
            <a:ext cx="4282440" cy="0"/>
          </a:xfrm>
          <a:custGeom>
            <a:avLst/>
            <a:gdLst/>
            <a:ahLst/>
            <a:cxnLst/>
            <a:rect l="l" t="t" r="r" b="b"/>
            <a:pathLst>
              <a:path w="4282440" h="0">
                <a:moveTo>
                  <a:pt x="0" y="0"/>
                </a:moveTo>
                <a:lnTo>
                  <a:pt x="4282288" y="0"/>
                </a:lnTo>
              </a:path>
            </a:pathLst>
          </a:custGeom>
          <a:ln w="9053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22422" y="1281150"/>
            <a:ext cx="0" cy="2944495"/>
          </a:xfrm>
          <a:custGeom>
            <a:avLst/>
            <a:gdLst/>
            <a:ahLst/>
            <a:cxnLst/>
            <a:rect l="l" t="t" r="r" b="b"/>
            <a:pathLst>
              <a:path w="0" h="2944495">
                <a:moveTo>
                  <a:pt x="0" y="2943922"/>
                </a:moveTo>
                <a:lnTo>
                  <a:pt x="0" y="0"/>
                </a:lnTo>
              </a:path>
            </a:pathLst>
          </a:custGeom>
          <a:ln w="13580">
            <a:solidFill>
              <a:srgbClr val="3B3B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91131" y="1281150"/>
            <a:ext cx="0" cy="3216910"/>
          </a:xfrm>
          <a:custGeom>
            <a:avLst/>
            <a:gdLst/>
            <a:ahLst/>
            <a:cxnLst/>
            <a:rect l="l" t="t" r="r" b="b"/>
            <a:pathLst>
              <a:path w="0" h="3216910">
                <a:moveTo>
                  <a:pt x="0" y="3216507"/>
                </a:moveTo>
                <a:lnTo>
                  <a:pt x="0" y="0"/>
                </a:lnTo>
              </a:path>
            </a:pathLst>
          </a:custGeom>
          <a:ln w="9053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27148" y="4490844"/>
            <a:ext cx="2670810" cy="0"/>
          </a:xfrm>
          <a:custGeom>
            <a:avLst/>
            <a:gdLst/>
            <a:ahLst/>
            <a:cxnLst/>
            <a:rect l="l" t="t" r="r" b="b"/>
            <a:pathLst>
              <a:path w="2670810" h="0">
                <a:moveTo>
                  <a:pt x="0" y="0"/>
                </a:moveTo>
                <a:lnTo>
                  <a:pt x="2670771" y="0"/>
                </a:lnTo>
              </a:path>
            </a:pathLst>
          </a:custGeom>
          <a:ln w="13580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2427" y="9992524"/>
            <a:ext cx="7659370" cy="0"/>
          </a:xfrm>
          <a:custGeom>
            <a:avLst/>
            <a:gdLst/>
            <a:ahLst/>
            <a:cxnLst/>
            <a:rect l="l" t="t" r="r" b="b"/>
            <a:pathLst>
              <a:path w="7659370" h="0">
                <a:moveTo>
                  <a:pt x="0" y="0"/>
                </a:moveTo>
                <a:lnTo>
                  <a:pt x="7659231" y="0"/>
                </a:lnTo>
              </a:path>
            </a:pathLst>
          </a:custGeom>
          <a:ln w="9053">
            <a:solidFill>
              <a:srgbClr val="A0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510321" y="411383"/>
            <a:ext cx="70929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14">
                <a:solidFill>
                  <a:srgbClr val="2D2F2F"/>
                </a:solidFill>
                <a:latin typeface="Courier New"/>
                <a:cs typeface="Courier New"/>
              </a:rPr>
              <a:t>9</a:t>
            </a:r>
            <a:r>
              <a:rPr dirty="0" sz="1200" spc="-105">
                <a:solidFill>
                  <a:srgbClr val="2D2F2F"/>
                </a:solidFill>
                <a:latin typeface="Courier New"/>
                <a:cs typeface="Courier New"/>
              </a:rPr>
              <a:t>/</a:t>
            </a:r>
            <a:r>
              <a:rPr dirty="0" sz="1200" spc="-240">
                <a:solidFill>
                  <a:srgbClr val="2D2F2F"/>
                </a:solidFill>
                <a:latin typeface="Courier New"/>
                <a:cs typeface="Courier New"/>
              </a:rPr>
              <a:t>1</a:t>
            </a:r>
            <a:r>
              <a:rPr dirty="0" sz="1200" spc="-114">
                <a:solidFill>
                  <a:srgbClr val="2D2F2F"/>
                </a:solidFill>
                <a:latin typeface="Courier New"/>
                <a:cs typeface="Courier New"/>
              </a:rPr>
              <a:t>9</a:t>
            </a:r>
            <a:r>
              <a:rPr dirty="0" sz="1200" spc="-225">
                <a:solidFill>
                  <a:srgbClr val="2D2F2F"/>
                </a:solidFill>
                <a:latin typeface="Courier New"/>
                <a:cs typeface="Courier New"/>
              </a:rPr>
              <a:t>/</a:t>
            </a:r>
            <a:r>
              <a:rPr dirty="0" sz="1200" spc="-120">
                <a:solidFill>
                  <a:srgbClr val="2D2F2F"/>
                </a:solidFill>
                <a:latin typeface="Courier New"/>
                <a:cs typeface="Courier New"/>
              </a:rPr>
              <a:t>2</a:t>
            </a:r>
            <a:r>
              <a:rPr dirty="0" sz="1200" spc="-50">
                <a:solidFill>
                  <a:srgbClr val="2D2F2F"/>
                </a:solidFill>
                <a:latin typeface="Courier New"/>
                <a:cs typeface="Courier New"/>
              </a:rPr>
              <a:t>0</a:t>
            </a:r>
            <a:r>
              <a:rPr dirty="0" sz="1200" spc="-80">
                <a:solidFill>
                  <a:srgbClr val="2D2F2F"/>
                </a:solidFill>
                <a:latin typeface="Courier New"/>
                <a:cs typeface="Courier New"/>
              </a:rPr>
              <a:t>11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8196" y="9120640"/>
            <a:ext cx="23241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z="1050" spc="185">
                <a:solidFill>
                  <a:srgbClr val="2D2F2F"/>
                </a:solidFill>
                <a:latin typeface="Times New Roman"/>
                <a:cs typeface="Times New Roman"/>
              </a:rPr>
              <a:t>11</a:t>
            </a:fld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2422" y="1285694"/>
            <a:ext cx="4269105" cy="3205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07720" marR="632460" indent="-119380">
              <a:lnSpc>
                <a:spcPct val="154700"/>
              </a:lnSpc>
            </a:pPr>
            <a:r>
              <a:rPr dirty="0" sz="1800" spc="20" b="1">
                <a:solidFill>
                  <a:srgbClr val="2D2F2F"/>
                </a:solidFill>
                <a:latin typeface="Times New Roman"/>
                <a:cs typeface="Times New Roman"/>
              </a:rPr>
              <a:t>Thank</a:t>
            </a:r>
            <a:r>
              <a:rPr dirty="0" sz="1800" spc="-5" b="1">
                <a:solidFill>
                  <a:srgbClr val="2D2F2F"/>
                </a:solidFill>
                <a:latin typeface="Times New Roman"/>
                <a:cs typeface="Times New Roman"/>
              </a:rPr>
              <a:t> </a:t>
            </a:r>
            <a:r>
              <a:rPr dirty="0" sz="1850" b="1">
                <a:solidFill>
                  <a:srgbClr val="3F3F3F"/>
                </a:solidFill>
                <a:latin typeface="Times New Roman"/>
                <a:cs typeface="Times New Roman"/>
              </a:rPr>
              <a:t>you</a:t>
            </a:r>
            <a:r>
              <a:rPr dirty="0" sz="1850" spc="80" b="1">
                <a:solidFill>
                  <a:srgbClr val="3F3F3F"/>
                </a:solidFill>
                <a:latin typeface="Times New Roman"/>
                <a:cs typeface="Times New Roman"/>
              </a:rPr>
              <a:t> </a:t>
            </a:r>
            <a:r>
              <a:rPr dirty="0" sz="1850" spc="15" b="1">
                <a:solidFill>
                  <a:srgbClr val="2D2F2F"/>
                </a:solidFill>
                <a:latin typeface="Times New Roman"/>
                <a:cs typeface="Times New Roman"/>
              </a:rPr>
              <a:t>for</a:t>
            </a:r>
            <a:r>
              <a:rPr dirty="0" sz="1850" spc="-114" b="1">
                <a:solidFill>
                  <a:srgbClr val="2D2F2F"/>
                </a:solidFill>
                <a:latin typeface="Times New Roman"/>
                <a:cs typeface="Times New Roman"/>
              </a:rPr>
              <a:t> </a:t>
            </a:r>
            <a:r>
              <a:rPr dirty="0" sz="1850" b="1">
                <a:solidFill>
                  <a:srgbClr val="2D2F2F"/>
                </a:solidFill>
                <a:latin typeface="Times New Roman"/>
                <a:cs typeface="Times New Roman"/>
              </a:rPr>
              <a:t>your</a:t>
            </a:r>
            <a:r>
              <a:rPr dirty="0" sz="1850" b="1">
                <a:solidFill>
                  <a:srgbClr val="2D2F2F"/>
                </a:solidFill>
                <a:latin typeface="Times New Roman"/>
                <a:cs typeface="Times New Roman"/>
              </a:rPr>
              <a:t> </a:t>
            </a:r>
            <a:r>
              <a:rPr dirty="0" sz="1800" spc="5" b="1">
                <a:solidFill>
                  <a:srgbClr val="2D2F2F"/>
                </a:solidFill>
                <a:latin typeface="Times New Roman"/>
                <a:cs typeface="Times New Roman"/>
              </a:rPr>
              <a:t>participation</a:t>
            </a:r>
            <a:r>
              <a:rPr dirty="0" sz="1800" b="1">
                <a:solidFill>
                  <a:srgbClr val="2D2F2F"/>
                </a:solidFill>
                <a:latin typeface="Times New Roman"/>
                <a:cs typeface="Times New Roman"/>
              </a:rPr>
              <a:t> </a:t>
            </a:r>
            <a:r>
              <a:rPr dirty="0" sz="1800" spc="-225" b="1">
                <a:solidFill>
                  <a:srgbClr val="2D2F2F"/>
                </a:solidFill>
                <a:latin typeface="Times New Roman"/>
                <a:cs typeface="Times New Roman"/>
              </a:rPr>
              <a:t> </a:t>
            </a:r>
            <a:r>
              <a:rPr dirty="0" sz="1800" spc="20" b="1">
                <a:solidFill>
                  <a:srgbClr val="2D2F2F"/>
                </a:solidFill>
                <a:latin typeface="Times New Roman"/>
                <a:cs typeface="Times New Roman"/>
              </a:rPr>
              <a:t>in</a:t>
            </a:r>
            <a:r>
              <a:rPr dirty="0" sz="1800" spc="20" b="1">
                <a:solidFill>
                  <a:srgbClr val="2D2F2F"/>
                </a:solidFill>
                <a:latin typeface="Times New Roman"/>
                <a:cs typeface="Times New Roman"/>
              </a:rPr>
              <a:t> </a:t>
            </a:r>
            <a:r>
              <a:rPr dirty="0" sz="1800" spc="20" b="1">
                <a:solidFill>
                  <a:srgbClr val="2D2F2F"/>
                </a:solidFill>
                <a:latin typeface="Times New Roman"/>
                <a:cs typeface="Times New Roman"/>
              </a:rPr>
              <a:t>the</a:t>
            </a:r>
            <a:r>
              <a:rPr dirty="0" sz="1800" spc="85" b="1">
                <a:solidFill>
                  <a:srgbClr val="2D2F2F"/>
                </a:solidFill>
                <a:latin typeface="Times New Roman"/>
                <a:cs typeface="Times New Roman"/>
              </a:rPr>
              <a:t> </a:t>
            </a:r>
            <a:r>
              <a:rPr dirty="0" sz="1800" spc="15" b="1">
                <a:solidFill>
                  <a:srgbClr val="2D2F2F"/>
                </a:solidFill>
                <a:latin typeface="Times New Roman"/>
                <a:cs typeface="Times New Roman"/>
              </a:rPr>
              <a:t>meeting</a:t>
            </a:r>
            <a:r>
              <a:rPr dirty="0" sz="1800" spc="5" b="1">
                <a:solidFill>
                  <a:srgbClr val="2D2F2F"/>
                </a:solidFill>
                <a:latin typeface="Times New Roman"/>
                <a:cs typeface="Times New Roman"/>
              </a:rPr>
              <a:t> </a:t>
            </a:r>
            <a:r>
              <a:rPr dirty="0" sz="1800" spc="20" b="1">
                <a:solidFill>
                  <a:srgbClr val="2D2F2F"/>
                </a:solidFill>
                <a:latin typeface="Times New Roman"/>
                <a:cs typeface="Times New Roman"/>
              </a:rPr>
              <a:t>today!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850">
              <a:latin typeface="Times New Roman"/>
              <a:cs typeface="Times New Roman"/>
            </a:endParaRPr>
          </a:p>
          <a:p>
            <a:pPr marL="2731770">
              <a:lnSpc>
                <a:spcPct val="100000"/>
              </a:lnSpc>
            </a:pPr>
            <a:r>
              <a:rPr dirty="0" sz="700" spc="-75">
                <a:solidFill>
                  <a:srgbClr val="565656"/>
                </a:solidFill>
                <a:latin typeface="Arial"/>
                <a:cs typeface="Arial"/>
              </a:rPr>
              <a:t>CBG</a:t>
            </a:r>
            <a:r>
              <a:rPr dirty="0" sz="700" spc="-20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565656"/>
                </a:solidFill>
                <a:latin typeface="Arial"/>
                <a:cs typeface="Arial"/>
              </a:rPr>
              <a:t>Commu</a:t>
            </a:r>
            <a:r>
              <a:rPr dirty="0" sz="700" spc="40">
                <a:solidFill>
                  <a:srgbClr val="565656"/>
                </a:solidFill>
                <a:latin typeface="Arial"/>
                <a:cs typeface="Arial"/>
              </a:rPr>
              <a:t>n</a:t>
            </a:r>
            <a:r>
              <a:rPr dirty="0" sz="700" spc="20">
                <a:solidFill>
                  <a:srgbClr val="757575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565656"/>
                </a:solidFill>
                <a:latin typeface="Arial"/>
                <a:cs typeface="Arial"/>
              </a:rPr>
              <a:t>ca</a:t>
            </a:r>
            <a:r>
              <a:rPr dirty="0" sz="700" spc="20">
                <a:solidFill>
                  <a:srgbClr val="565656"/>
                </a:solidFill>
                <a:latin typeface="Arial"/>
                <a:cs typeface="Arial"/>
              </a:rPr>
              <a:t>t</a:t>
            </a:r>
            <a:r>
              <a:rPr dirty="0" sz="700" spc="20">
                <a:solidFill>
                  <a:srgbClr val="757575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565656"/>
                </a:solidFill>
                <a:latin typeface="Arial"/>
                <a:cs typeface="Arial"/>
              </a:rPr>
              <a:t>ons,</a:t>
            </a:r>
            <a:r>
              <a:rPr dirty="0" sz="700" spc="25">
                <a:solidFill>
                  <a:srgbClr val="565656"/>
                </a:solidFill>
                <a:latin typeface="Arial"/>
                <a:cs typeface="Arial"/>
              </a:rPr>
              <a:t> </a:t>
            </a:r>
            <a:r>
              <a:rPr dirty="0" sz="700" spc="-60">
                <a:solidFill>
                  <a:srgbClr val="646464"/>
                </a:solidFill>
                <a:latin typeface="Arial"/>
                <a:cs typeface="Arial"/>
              </a:rPr>
              <a:t>I</a:t>
            </a:r>
            <a:r>
              <a:rPr dirty="0" sz="700" spc="15">
                <a:solidFill>
                  <a:srgbClr val="646464"/>
                </a:solidFill>
                <a:latin typeface="Arial"/>
                <a:cs typeface="Arial"/>
              </a:rPr>
              <a:t>nc.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4385" y="1857180"/>
            <a:ext cx="6380480" cy="0"/>
          </a:xfrm>
          <a:custGeom>
            <a:avLst/>
            <a:gdLst/>
            <a:ahLst/>
            <a:cxnLst/>
            <a:rect l="l" t="t" r="r" b="b"/>
            <a:pathLst>
              <a:path w="6380480" h="0">
                <a:moveTo>
                  <a:pt x="0" y="0"/>
                </a:moveTo>
                <a:lnTo>
                  <a:pt x="6379920" y="0"/>
                </a:lnTo>
              </a:path>
            </a:pathLst>
          </a:custGeom>
          <a:ln w="9101">
            <a:solidFill>
              <a:srgbClr val="9797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64385" y="3880709"/>
            <a:ext cx="4737735" cy="0"/>
          </a:xfrm>
          <a:custGeom>
            <a:avLst/>
            <a:gdLst/>
            <a:ahLst/>
            <a:cxnLst/>
            <a:rect l="l" t="t" r="r" b="b"/>
            <a:pathLst>
              <a:path w="4737735" h="0">
                <a:moveTo>
                  <a:pt x="0" y="0"/>
                </a:moveTo>
                <a:lnTo>
                  <a:pt x="4737159" y="0"/>
                </a:lnTo>
              </a:path>
            </a:pathLst>
          </a:custGeom>
          <a:ln w="9101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8936" y="6125278"/>
            <a:ext cx="709930" cy="0"/>
          </a:xfrm>
          <a:custGeom>
            <a:avLst/>
            <a:gdLst/>
            <a:ahLst/>
            <a:cxnLst/>
            <a:rect l="l" t="t" r="r" b="b"/>
            <a:pathLst>
              <a:path w="709930" h="0">
                <a:moveTo>
                  <a:pt x="0" y="0"/>
                </a:moveTo>
                <a:lnTo>
                  <a:pt x="709891" y="0"/>
                </a:lnTo>
              </a:path>
            </a:pathLst>
          </a:custGeom>
          <a:ln w="9101">
            <a:solidFill>
              <a:srgbClr val="1F1F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1350" y="9971807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 h="0">
                <a:moveTo>
                  <a:pt x="0" y="0"/>
                </a:moveTo>
                <a:lnTo>
                  <a:pt x="7162621" y="0"/>
                </a:lnTo>
              </a:path>
            </a:pathLst>
          </a:custGeom>
          <a:ln w="4550">
            <a:solidFill>
              <a:srgbClr val="A0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51685" y="74864"/>
            <a:ext cx="150114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10">
                <a:solidFill>
                  <a:srgbClr val="3D3D3D"/>
                </a:solidFill>
                <a:latin typeface="Times New Roman"/>
                <a:cs typeface="Times New Roman"/>
              </a:rPr>
              <a:t>Tomorrow's</a:t>
            </a:r>
            <a:r>
              <a:rPr dirty="0" sz="1150" spc="6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1150" spc="10">
                <a:solidFill>
                  <a:srgbClr val="3D3D3D"/>
                </a:solidFill>
                <a:latin typeface="Times New Roman"/>
                <a:cs typeface="Times New Roman"/>
              </a:rPr>
              <a:t>PowerPoint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0786" y="9363047"/>
            <a:ext cx="410146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solidFill>
                  <a:srgbClr val="3D3D3D"/>
                </a:solidFill>
                <a:latin typeface="Times New Roman"/>
                <a:cs typeface="Times New Roman"/>
              </a:rPr>
              <a:t>http</a:t>
            </a:r>
            <a:r>
              <a:rPr dirty="0" sz="1150" spc="-16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1150">
                <a:solidFill>
                  <a:srgbClr val="575757"/>
                </a:solidFill>
                <a:latin typeface="Times New Roman"/>
                <a:cs typeface="Times New Roman"/>
              </a:rPr>
              <a:t>:/</a:t>
            </a:r>
            <a:r>
              <a:rPr dirty="0" sz="1150" spc="-45">
                <a:solidFill>
                  <a:srgbClr val="575757"/>
                </a:solidFill>
                <a:latin typeface="Times New Roman"/>
                <a:cs typeface="Times New Roman"/>
              </a:rPr>
              <a:t>/</a:t>
            </a:r>
            <a:r>
              <a:rPr dirty="0" sz="1150" spc="-10">
                <a:solidFill>
                  <a:srgbClr val="3D3D3D"/>
                </a:solidFill>
                <a:latin typeface="Times New Roman"/>
                <a:cs typeface="Times New Roman"/>
              </a:rPr>
              <a:t>m</a:t>
            </a:r>
            <a:r>
              <a:rPr dirty="0" sz="1150" spc="20">
                <a:solidFill>
                  <a:srgbClr val="575757"/>
                </a:solidFill>
                <a:latin typeface="Times New Roman"/>
                <a:cs typeface="Times New Roman"/>
              </a:rPr>
              <a:t>a</a:t>
            </a:r>
            <a:r>
              <a:rPr dirty="0" sz="1150" spc="5">
                <a:solidFill>
                  <a:srgbClr val="3D3D3D"/>
                </a:solidFill>
                <a:latin typeface="Times New Roman"/>
                <a:cs typeface="Times New Roman"/>
              </a:rPr>
              <a:t>il</a:t>
            </a:r>
            <a:r>
              <a:rPr dirty="0" sz="1150" spc="-2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z="1150" spc="55">
                <a:solidFill>
                  <a:srgbClr val="575757"/>
                </a:solidFill>
                <a:latin typeface="Times New Roman"/>
                <a:cs typeface="Times New Roman"/>
              </a:rPr>
              <a:t>a</a:t>
            </a:r>
            <a:r>
              <a:rPr dirty="0" sz="1150" spc="20">
                <a:solidFill>
                  <a:srgbClr val="3D3D3D"/>
                </a:solidFill>
                <a:latin typeface="Times New Roman"/>
                <a:cs typeface="Times New Roman"/>
              </a:rPr>
              <a:t>ol</a:t>
            </a:r>
            <a:r>
              <a:rPr dirty="0" sz="1150" spc="-2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z="1150" spc="20">
                <a:solidFill>
                  <a:srgbClr val="575757"/>
                </a:solidFill>
                <a:latin typeface="Times New Roman"/>
                <a:cs typeface="Times New Roman"/>
              </a:rPr>
              <a:t>c</a:t>
            </a:r>
            <a:r>
              <a:rPr dirty="0" sz="1150" spc="-45">
                <a:solidFill>
                  <a:srgbClr val="3D3D3D"/>
                </a:solidFill>
                <a:latin typeface="Times New Roman"/>
                <a:cs typeface="Times New Roman"/>
              </a:rPr>
              <a:t>o</a:t>
            </a:r>
            <a:r>
              <a:rPr dirty="0" sz="1150" spc="20">
                <a:solidFill>
                  <a:srgbClr val="575757"/>
                </a:solidFill>
                <a:latin typeface="Times New Roman"/>
                <a:cs typeface="Times New Roman"/>
              </a:rPr>
              <a:t>m/</a:t>
            </a:r>
            <a:r>
              <a:rPr dirty="0" sz="1150" spc="75">
                <a:solidFill>
                  <a:srgbClr val="575757"/>
                </a:solidFill>
                <a:latin typeface="Times New Roman"/>
                <a:cs typeface="Times New Roman"/>
              </a:rPr>
              <a:t>3</a:t>
            </a:r>
            <a:r>
              <a:rPr dirty="0" sz="1150" spc="-10">
                <a:solidFill>
                  <a:srgbClr val="3D3D3D"/>
                </a:solidFill>
                <a:latin typeface="Times New Roman"/>
                <a:cs typeface="Times New Roman"/>
              </a:rPr>
              <a:t>4</a:t>
            </a:r>
            <a:r>
              <a:rPr dirty="0" sz="1150" spc="-5">
                <a:solidFill>
                  <a:srgbClr val="3D3D3D"/>
                </a:solidFill>
                <a:latin typeface="Times New Roman"/>
                <a:cs typeface="Times New Roman"/>
              </a:rPr>
              <a:t>1</a:t>
            </a:r>
            <a:r>
              <a:rPr dirty="0" sz="1150" spc="20">
                <a:solidFill>
                  <a:srgbClr val="6B6B6B"/>
                </a:solidFill>
                <a:latin typeface="Times New Roman"/>
                <a:cs typeface="Times New Roman"/>
              </a:rPr>
              <a:t>2</a:t>
            </a:r>
            <a:r>
              <a:rPr dirty="0" sz="1150" spc="35">
                <a:solidFill>
                  <a:srgbClr val="6B6B6B"/>
                </a:solidFill>
                <a:latin typeface="Times New Roman"/>
                <a:cs typeface="Times New Roman"/>
              </a:rPr>
              <a:t>2</a:t>
            </a:r>
            <a:r>
              <a:rPr dirty="0" sz="1150" spc="90">
                <a:solidFill>
                  <a:srgbClr val="3D3D3D"/>
                </a:solidFill>
                <a:latin typeface="Times New Roman"/>
                <a:cs typeface="Times New Roman"/>
              </a:rPr>
              <a:t>-l</a:t>
            </a:r>
            <a:r>
              <a:rPr dirty="0" sz="1150" spc="-75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sz="1150" spc="65">
                <a:solidFill>
                  <a:srgbClr val="282828"/>
                </a:solidFill>
                <a:latin typeface="Times New Roman"/>
                <a:cs typeface="Times New Roman"/>
              </a:rPr>
              <a:t>l</a:t>
            </a:r>
            <a:r>
              <a:rPr dirty="0" sz="1150" spc="-7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50" spc="85">
                <a:solidFill>
                  <a:srgbClr val="3D3D3D"/>
                </a:solidFill>
                <a:latin typeface="Times New Roman"/>
                <a:cs typeface="Times New Roman"/>
              </a:rPr>
              <a:t>l</a:t>
            </a:r>
            <a:r>
              <a:rPr dirty="0" sz="1150" spc="55">
                <a:solidFill>
                  <a:srgbClr val="3D3D3D"/>
                </a:solidFill>
                <a:latin typeface="Times New Roman"/>
                <a:cs typeface="Times New Roman"/>
              </a:rPr>
              <a:t>/</a:t>
            </a:r>
            <a:r>
              <a:rPr dirty="0" sz="1150" spc="20">
                <a:solidFill>
                  <a:srgbClr val="575757"/>
                </a:solidFill>
                <a:latin typeface="Times New Roman"/>
                <a:cs typeface="Times New Roman"/>
              </a:rPr>
              <a:t>a</a:t>
            </a:r>
            <a:r>
              <a:rPr dirty="0" sz="1150" spc="25">
                <a:solidFill>
                  <a:srgbClr val="575757"/>
                </a:solidFill>
                <a:latin typeface="Times New Roman"/>
                <a:cs typeface="Times New Roman"/>
              </a:rPr>
              <a:t>o</a:t>
            </a:r>
            <a:r>
              <a:rPr dirty="0" sz="1150" spc="25">
                <a:solidFill>
                  <a:srgbClr val="282828"/>
                </a:solidFill>
                <a:latin typeface="Times New Roman"/>
                <a:cs typeface="Times New Roman"/>
              </a:rPr>
              <a:t>l</a:t>
            </a:r>
            <a:r>
              <a:rPr dirty="0" sz="1150" spc="5">
                <a:solidFill>
                  <a:srgbClr val="6B6B6B"/>
                </a:solidFill>
                <a:latin typeface="Times New Roman"/>
                <a:cs typeface="Times New Roman"/>
              </a:rPr>
              <a:t>-6/</a:t>
            </a:r>
            <a:r>
              <a:rPr dirty="0" sz="1150" spc="-40">
                <a:solidFill>
                  <a:srgbClr val="6B6B6B"/>
                </a:solidFill>
                <a:latin typeface="Times New Roman"/>
                <a:cs typeface="Times New Roman"/>
              </a:rPr>
              <a:t>e</a:t>
            </a:r>
            <a:r>
              <a:rPr dirty="0" sz="1150">
                <a:solidFill>
                  <a:srgbClr val="3D3D3D"/>
                </a:solidFill>
                <a:latin typeface="Times New Roman"/>
                <a:cs typeface="Times New Roman"/>
              </a:rPr>
              <a:t>n-</a:t>
            </a:r>
            <a:r>
              <a:rPr dirty="0" sz="1150" spc="105">
                <a:solidFill>
                  <a:srgbClr val="3D3D3D"/>
                </a:solidFill>
                <a:latin typeface="Times New Roman"/>
                <a:cs typeface="Times New Roman"/>
              </a:rPr>
              <a:t>u</a:t>
            </a:r>
            <a:r>
              <a:rPr dirty="0" sz="1150" spc="35">
                <a:solidFill>
                  <a:srgbClr val="575757"/>
                </a:solidFill>
                <a:latin typeface="Times New Roman"/>
                <a:cs typeface="Times New Roman"/>
              </a:rPr>
              <a:t>s</a:t>
            </a:r>
            <a:r>
              <a:rPr dirty="0" sz="1150" spc="-25">
                <a:solidFill>
                  <a:srgbClr val="575757"/>
                </a:solidFill>
                <a:latin typeface="Times New Roman"/>
                <a:cs typeface="Times New Roman"/>
              </a:rPr>
              <a:t>/</a:t>
            </a:r>
            <a:r>
              <a:rPr dirty="0" sz="1150">
                <a:solidFill>
                  <a:srgbClr val="3D3D3D"/>
                </a:solidFill>
                <a:latin typeface="Times New Roman"/>
                <a:cs typeface="Times New Roman"/>
              </a:rPr>
              <a:t>mail/Print</a:t>
            </a:r>
            <a:r>
              <a:rPr dirty="0" sz="1150" spc="85">
                <a:solidFill>
                  <a:srgbClr val="3D3D3D"/>
                </a:solidFill>
                <a:latin typeface="Times New Roman"/>
                <a:cs typeface="Times New Roman"/>
              </a:rPr>
              <a:t>M</a:t>
            </a:r>
            <a:r>
              <a:rPr dirty="0" sz="1150" spc="35">
                <a:solidFill>
                  <a:srgbClr val="575757"/>
                </a:solidFill>
                <a:latin typeface="Times New Roman"/>
                <a:cs typeface="Times New Roman"/>
              </a:rPr>
              <a:t>es</a:t>
            </a:r>
            <a:r>
              <a:rPr dirty="0" sz="1150" spc="5">
                <a:solidFill>
                  <a:srgbClr val="575757"/>
                </a:solidFill>
                <a:latin typeface="Times New Roman"/>
                <a:cs typeface="Times New Roman"/>
              </a:rPr>
              <a:t>s</a:t>
            </a:r>
            <a:r>
              <a:rPr dirty="0" sz="1150" spc="-15">
                <a:solidFill>
                  <a:srgbClr val="3D3D3D"/>
                </a:solidFill>
                <a:latin typeface="Times New Roman"/>
                <a:cs typeface="Times New Roman"/>
              </a:rPr>
              <a:t>a</a:t>
            </a:r>
            <a:r>
              <a:rPr dirty="0" sz="1150" spc="30">
                <a:solidFill>
                  <a:srgbClr val="575757"/>
                </a:solidFill>
                <a:latin typeface="Times New Roman"/>
                <a:cs typeface="Times New Roman"/>
              </a:rPr>
              <a:t>g</a:t>
            </a:r>
            <a:r>
              <a:rPr dirty="0" sz="1150" spc="85">
                <a:solidFill>
                  <a:srgbClr val="575757"/>
                </a:solidFill>
                <a:latin typeface="Times New Roman"/>
                <a:cs typeface="Times New Roman"/>
              </a:rPr>
              <a:t>e</a:t>
            </a:r>
            <a:r>
              <a:rPr dirty="0" sz="1150" spc="-75">
                <a:solidFill>
                  <a:srgbClr val="3D3D3D"/>
                </a:solidFill>
                <a:latin typeface="Times New Roman"/>
                <a:cs typeface="Times New Roman"/>
              </a:rPr>
              <a:t>.</a:t>
            </a:r>
            <a:r>
              <a:rPr dirty="0" sz="1150" spc="35">
                <a:solidFill>
                  <a:srgbClr val="575757"/>
                </a:solidFill>
                <a:latin typeface="Times New Roman"/>
                <a:cs typeface="Times New Roman"/>
              </a:rPr>
              <a:t>a</a:t>
            </a:r>
            <a:r>
              <a:rPr dirty="0" sz="1150">
                <a:solidFill>
                  <a:srgbClr val="575757"/>
                </a:solidFill>
                <a:latin typeface="Times New Roman"/>
                <a:cs typeface="Times New Roman"/>
              </a:rPr>
              <a:t>s</a:t>
            </a:r>
            <a:r>
              <a:rPr dirty="0" sz="1150" spc="-5">
                <a:solidFill>
                  <a:srgbClr val="3D3D3D"/>
                </a:solidFill>
                <a:latin typeface="Times New Roman"/>
                <a:cs typeface="Times New Roman"/>
              </a:rPr>
              <a:t>p</a:t>
            </a:r>
            <a:r>
              <a:rPr dirty="0" sz="1150" spc="55">
                <a:solidFill>
                  <a:srgbClr val="575757"/>
                </a:solidFill>
                <a:latin typeface="Times New Roman"/>
                <a:cs typeface="Times New Roman"/>
              </a:rPr>
              <a:t>x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21827" y="9367604"/>
            <a:ext cx="63817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10">
                <a:solidFill>
                  <a:srgbClr val="575757"/>
                </a:solidFill>
                <a:latin typeface="Times New Roman"/>
                <a:cs typeface="Times New Roman"/>
              </a:rPr>
              <a:t>9</a:t>
            </a:r>
            <a:r>
              <a:rPr dirty="0" sz="1150" spc="85">
                <a:solidFill>
                  <a:srgbClr val="575757"/>
                </a:solidFill>
                <a:latin typeface="Times New Roman"/>
                <a:cs typeface="Times New Roman"/>
              </a:rPr>
              <a:t>/</a:t>
            </a:r>
            <a:r>
              <a:rPr dirty="0" sz="1150" spc="-80">
                <a:solidFill>
                  <a:srgbClr val="3D3D3D"/>
                </a:solidFill>
                <a:latin typeface="Times New Roman"/>
                <a:cs typeface="Times New Roman"/>
              </a:rPr>
              <a:t>1</a:t>
            </a:r>
            <a:r>
              <a:rPr dirty="0" sz="1150">
                <a:solidFill>
                  <a:srgbClr val="575757"/>
                </a:solidFill>
                <a:latin typeface="Times New Roman"/>
                <a:cs typeface="Times New Roman"/>
              </a:rPr>
              <a:t>9/</a:t>
            </a:r>
            <a:r>
              <a:rPr dirty="0" sz="1150" spc="10">
                <a:solidFill>
                  <a:srgbClr val="575757"/>
                </a:solidFill>
                <a:latin typeface="Times New Roman"/>
                <a:cs typeface="Times New Roman"/>
              </a:rPr>
              <a:t>2</a:t>
            </a:r>
            <a:r>
              <a:rPr dirty="0" sz="1150" spc="25">
                <a:solidFill>
                  <a:srgbClr val="3D3D3D"/>
                </a:solidFill>
                <a:latin typeface="Times New Roman"/>
                <a:cs typeface="Times New Roman"/>
              </a:rPr>
              <a:t>011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44467" y="88537"/>
            <a:ext cx="734695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10">
                <a:solidFill>
                  <a:srgbClr val="282828"/>
                </a:solidFill>
                <a:latin typeface="Times New Roman"/>
                <a:cs typeface="Times New Roman"/>
              </a:rPr>
              <a:t>Page</a:t>
            </a:r>
            <a:r>
              <a:rPr dirty="0" sz="115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50" spc="-1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50" spc="25">
                <a:solidFill>
                  <a:srgbClr val="282828"/>
                </a:solidFill>
                <a:latin typeface="Times New Roman"/>
                <a:cs typeface="Times New Roman"/>
              </a:rPr>
              <a:t>1</a:t>
            </a:r>
            <a:r>
              <a:rPr dirty="0" sz="1150" spc="-10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50" spc="20">
                <a:solidFill>
                  <a:srgbClr val="282828"/>
                </a:solidFill>
                <a:latin typeface="Times New Roman"/>
                <a:cs typeface="Times New Roman"/>
              </a:rPr>
              <a:t>of</a:t>
            </a:r>
            <a:r>
              <a:rPr dirty="0" sz="1150" spc="6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50" spc="95">
                <a:solidFill>
                  <a:srgbClr val="282828"/>
                </a:solidFill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1685" y="683716"/>
            <a:ext cx="6349365" cy="2839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94995" marR="2810510" indent="-141605">
              <a:lnSpc>
                <a:spcPct val="126699"/>
              </a:lnSpc>
            </a:pPr>
            <a:r>
              <a:rPr dirty="0" sz="850" spc="45">
                <a:solidFill>
                  <a:srgbClr val="282828"/>
                </a:solidFill>
                <a:latin typeface="Arial"/>
                <a:cs typeface="Arial"/>
              </a:rPr>
              <a:t>Fro</a:t>
            </a:r>
            <a:r>
              <a:rPr dirty="0" sz="850" spc="110">
                <a:solidFill>
                  <a:srgbClr val="282828"/>
                </a:solidFill>
                <a:latin typeface="Arial"/>
                <a:cs typeface="Arial"/>
              </a:rPr>
              <a:t>m</a:t>
            </a:r>
            <a:r>
              <a:rPr dirty="0" sz="850" spc="155">
                <a:solidFill>
                  <a:srgbClr val="575757"/>
                </a:solidFill>
                <a:latin typeface="Arial"/>
                <a:cs typeface="Arial"/>
              </a:rPr>
              <a:t>:</a:t>
            </a:r>
            <a:r>
              <a:rPr dirty="0" sz="850" spc="-13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282828"/>
                </a:solidFill>
                <a:latin typeface="Arial"/>
                <a:cs typeface="Arial"/>
              </a:rPr>
              <a:t>Tom</a:t>
            </a:r>
            <a:r>
              <a:rPr dirty="0" sz="850" spc="4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282828"/>
                </a:solidFill>
                <a:latin typeface="Arial"/>
                <a:cs typeface="Arial"/>
              </a:rPr>
              <a:t>Rob</a:t>
            </a:r>
            <a:r>
              <a:rPr dirty="0" sz="850" spc="-15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850" spc="25">
                <a:solidFill>
                  <a:srgbClr val="282828"/>
                </a:solidFill>
                <a:latin typeface="Arial"/>
                <a:cs typeface="Arial"/>
              </a:rPr>
              <a:t>nson</a:t>
            </a:r>
            <a:r>
              <a:rPr dirty="0" sz="850" spc="-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3D3D3D"/>
                </a:solidFill>
                <a:latin typeface="Arial"/>
                <a:cs typeface="Arial"/>
                <a:hlinkClick r:id="rId2"/>
              </a:rPr>
              <a:t>&lt;rob</a:t>
            </a:r>
            <a:r>
              <a:rPr dirty="0" sz="850" spc="5">
                <a:solidFill>
                  <a:srgbClr val="3D3D3D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850" spc="20">
                <a:solidFill>
                  <a:srgbClr val="3D3D3D"/>
                </a:solidFill>
                <a:latin typeface="Arial"/>
                <a:cs typeface="Arial"/>
                <a:hlinkClick r:id="rId2"/>
              </a:rPr>
              <a:t>nson@cbgcommun</a:t>
            </a:r>
            <a:r>
              <a:rPr dirty="0" sz="850" spc="60">
                <a:solidFill>
                  <a:srgbClr val="3D3D3D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850" spc="30">
                <a:solidFill>
                  <a:srgbClr val="3D3D3D"/>
                </a:solidFill>
                <a:latin typeface="Arial"/>
                <a:cs typeface="Arial"/>
                <a:hlinkClick r:id="rId2"/>
              </a:rPr>
              <a:t>cat</a:t>
            </a:r>
            <a:r>
              <a:rPr dirty="0" sz="850" spc="5">
                <a:solidFill>
                  <a:srgbClr val="3D3D3D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850" spc="15">
                <a:solidFill>
                  <a:srgbClr val="3D3D3D"/>
                </a:solidFill>
                <a:latin typeface="Arial"/>
                <a:cs typeface="Arial"/>
                <a:hlinkClick r:id="rId2"/>
              </a:rPr>
              <a:t>ons</a:t>
            </a:r>
            <a:r>
              <a:rPr dirty="0" sz="850" spc="-35">
                <a:solidFill>
                  <a:srgbClr val="3D3D3D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850" spc="40">
                <a:solidFill>
                  <a:srgbClr val="3D3D3D"/>
                </a:solidFill>
                <a:latin typeface="Arial"/>
                <a:cs typeface="Arial"/>
                <a:hlinkClick r:id="rId2"/>
              </a:rPr>
              <a:t>co</a:t>
            </a:r>
            <a:r>
              <a:rPr dirty="0" sz="850" spc="25">
                <a:solidFill>
                  <a:srgbClr val="3D3D3D"/>
                </a:solidFill>
                <a:latin typeface="Arial"/>
                <a:cs typeface="Arial"/>
                <a:hlinkClick r:id="rId2"/>
              </a:rPr>
              <a:t>m</a:t>
            </a:r>
            <a:r>
              <a:rPr dirty="0" sz="850" spc="105">
                <a:solidFill>
                  <a:srgbClr val="575757"/>
                </a:solidFill>
                <a:latin typeface="Arial"/>
                <a:cs typeface="Arial"/>
              </a:rPr>
              <a:t>&gt;</a:t>
            </a:r>
            <a:r>
              <a:rPr dirty="0" sz="850" spc="5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850" spc="45">
                <a:solidFill>
                  <a:srgbClr val="282828"/>
                </a:solidFill>
                <a:latin typeface="Arial"/>
                <a:cs typeface="Arial"/>
              </a:rPr>
              <a:t>To:</a:t>
            </a:r>
            <a:r>
              <a:rPr dirty="0" sz="850" spc="10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55">
                <a:solidFill>
                  <a:srgbClr val="282828"/>
                </a:solidFill>
                <a:latin typeface="Arial"/>
                <a:cs typeface="Arial"/>
              </a:rPr>
              <a:t>m</a:t>
            </a:r>
            <a:r>
              <a:rPr dirty="0" sz="850" spc="-25">
                <a:solidFill>
                  <a:srgbClr val="282828"/>
                </a:solidFill>
                <a:latin typeface="Arial"/>
                <a:cs typeface="Arial"/>
              </a:rPr>
              <a:t>l</a:t>
            </a:r>
            <a:r>
              <a:rPr dirty="0" sz="850" spc="10">
                <a:solidFill>
                  <a:srgbClr val="282828"/>
                </a:solidFill>
                <a:latin typeface="Arial"/>
                <a:cs typeface="Arial"/>
              </a:rPr>
              <a:t>c1948</a:t>
            </a:r>
            <a:r>
              <a:rPr dirty="0" sz="850" spc="6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30">
                <a:solidFill>
                  <a:srgbClr val="575757"/>
                </a:solidFill>
                <a:latin typeface="Arial"/>
                <a:cs typeface="Arial"/>
              </a:rPr>
              <a:t>&lt;</a:t>
            </a:r>
            <a:r>
              <a:rPr dirty="0" sz="850" spc="55">
                <a:solidFill>
                  <a:srgbClr val="3D3D3D"/>
                </a:solidFill>
                <a:latin typeface="Arial"/>
                <a:cs typeface="Arial"/>
                <a:hlinkClick r:id="rId3"/>
              </a:rPr>
              <a:t>m</a:t>
            </a:r>
            <a:r>
              <a:rPr dirty="0" sz="850" spc="-25">
                <a:solidFill>
                  <a:srgbClr val="3D3D3D"/>
                </a:solidFill>
                <a:latin typeface="Arial"/>
                <a:cs typeface="Arial"/>
                <a:hlinkClick r:id="rId3"/>
              </a:rPr>
              <a:t>l</a:t>
            </a:r>
            <a:r>
              <a:rPr dirty="0" sz="850" spc="10">
                <a:solidFill>
                  <a:srgbClr val="3D3D3D"/>
                </a:solidFill>
                <a:latin typeface="Arial"/>
                <a:cs typeface="Arial"/>
                <a:hlinkClick r:id="rId3"/>
              </a:rPr>
              <a:t>c1948@aol.co</a:t>
            </a:r>
            <a:r>
              <a:rPr dirty="0" sz="850" spc="70">
                <a:solidFill>
                  <a:srgbClr val="3D3D3D"/>
                </a:solidFill>
                <a:latin typeface="Arial"/>
                <a:cs typeface="Arial"/>
                <a:hlinkClick r:id="rId3"/>
              </a:rPr>
              <a:t>m</a:t>
            </a:r>
            <a:r>
              <a:rPr dirty="0" sz="850" spc="105">
                <a:solidFill>
                  <a:srgbClr val="575757"/>
                </a:solidFill>
                <a:latin typeface="Arial"/>
                <a:cs typeface="Arial"/>
              </a:rPr>
              <a:t>&gt;</a:t>
            </a:r>
            <a:endParaRPr sz="850">
              <a:latin typeface="Arial"/>
              <a:cs typeface="Arial"/>
            </a:endParaRPr>
          </a:p>
          <a:p>
            <a:pPr marL="321945" marR="3271520" indent="263525">
              <a:lnSpc>
                <a:spcPct val="126699"/>
              </a:lnSpc>
            </a:pPr>
            <a:r>
              <a:rPr dirty="0" sz="850" spc="50">
                <a:solidFill>
                  <a:srgbClr val="282828"/>
                </a:solidFill>
                <a:latin typeface="Arial"/>
                <a:cs typeface="Arial"/>
              </a:rPr>
              <a:t>Cc:</a:t>
            </a:r>
            <a:r>
              <a:rPr dirty="0" sz="850" spc="114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282828"/>
                </a:solidFill>
                <a:latin typeface="Arial"/>
                <a:cs typeface="Arial"/>
              </a:rPr>
              <a:t>nielsen</a:t>
            </a:r>
            <a:r>
              <a:rPr dirty="0" sz="850" spc="1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575757"/>
                </a:solidFill>
                <a:latin typeface="Arial"/>
                <a:cs typeface="Arial"/>
              </a:rPr>
              <a:t>&lt;</a:t>
            </a:r>
            <a:r>
              <a:rPr dirty="0" sz="850" spc="75">
                <a:solidFill>
                  <a:srgbClr val="282828"/>
                </a:solidFill>
                <a:latin typeface="Arial"/>
                <a:cs typeface="Arial"/>
              </a:rPr>
              <a:t>n</a:t>
            </a:r>
            <a:r>
              <a:rPr dirty="0" sz="850" spc="-60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850" spc="80">
                <a:solidFill>
                  <a:srgbClr val="282828"/>
                </a:solidFill>
                <a:latin typeface="Arial"/>
                <a:cs typeface="Arial"/>
              </a:rPr>
              <a:t>e</a:t>
            </a:r>
            <a:r>
              <a:rPr dirty="0" sz="850" spc="5">
                <a:solidFill>
                  <a:srgbClr val="282828"/>
                </a:solidFill>
                <a:latin typeface="Arial"/>
                <a:cs typeface="Arial"/>
              </a:rPr>
              <a:t>l</a:t>
            </a:r>
            <a:r>
              <a:rPr dirty="0" sz="850" spc="5">
                <a:solidFill>
                  <a:srgbClr val="282828"/>
                </a:solidFill>
                <a:latin typeface="Arial"/>
                <a:cs typeface="Arial"/>
              </a:rPr>
              <a:t>sen@cbgcommunicati</a:t>
            </a:r>
            <a:r>
              <a:rPr dirty="0" sz="850" spc="-5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282828"/>
                </a:solidFill>
                <a:latin typeface="Arial"/>
                <a:cs typeface="Arial"/>
              </a:rPr>
              <a:t>ons</a:t>
            </a:r>
            <a:r>
              <a:rPr dirty="0" sz="850" spc="-10">
                <a:solidFill>
                  <a:srgbClr val="282828"/>
                </a:solidFill>
                <a:latin typeface="Arial"/>
                <a:cs typeface="Arial"/>
              </a:rPr>
              <a:t>.</a:t>
            </a:r>
            <a:r>
              <a:rPr dirty="0" sz="850" spc="35">
                <a:solidFill>
                  <a:srgbClr val="282828"/>
                </a:solidFill>
                <a:latin typeface="Arial"/>
                <a:cs typeface="Arial"/>
              </a:rPr>
              <a:t>com</a:t>
            </a:r>
            <a:r>
              <a:rPr dirty="0" sz="850" spc="60">
                <a:solidFill>
                  <a:srgbClr val="575757"/>
                </a:solidFill>
                <a:latin typeface="Arial"/>
                <a:cs typeface="Arial"/>
              </a:rPr>
              <a:t>&gt;</a:t>
            </a:r>
            <a:r>
              <a:rPr dirty="0" sz="850" spc="3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850" spc="45">
                <a:solidFill>
                  <a:srgbClr val="282828"/>
                </a:solidFill>
                <a:latin typeface="Arial"/>
                <a:cs typeface="Arial"/>
              </a:rPr>
              <a:t>Subject:</a:t>
            </a:r>
            <a:r>
              <a:rPr dirty="0" sz="850" spc="9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282828"/>
                </a:solidFill>
                <a:latin typeface="Arial"/>
                <a:cs typeface="Arial"/>
              </a:rPr>
              <a:t>Tomorrow's</a:t>
            </a:r>
            <a:r>
              <a:rPr dirty="0" sz="850" spc="7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82828"/>
                </a:solidFill>
                <a:latin typeface="Arial"/>
                <a:cs typeface="Arial"/>
              </a:rPr>
              <a:t>PowerPo</a:t>
            </a:r>
            <a:r>
              <a:rPr dirty="0" sz="850" spc="20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850" spc="10">
                <a:solidFill>
                  <a:srgbClr val="282828"/>
                </a:solidFill>
                <a:latin typeface="Arial"/>
                <a:cs typeface="Arial"/>
              </a:rPr>
              <a:t>nt</a:t>
            </a:r>
            <a:endParaRPr sz="850">
              <a:latin typeface="Arial"/>
              <a:cs typeface="Arial"/>
            </a:endParaRPr>
          </a:p>
          <a:p>
            <a:pPr marL="485775">
              <a:lnSpc>
                <a:spcPct val="100000"/>
              </a:lnSpc>
              <a:spcBef>
                <a:spcPts val="270"/>
              </a:spcBef>
            </a:pPr>
            <a:r>
              <a:rPr dirty="0" sz="850" spc="40">
                <a:solidFill>
                  <a:srgbClr val="282828"/>
                </a:solidFill>
                <a:latin typeface="Arial"/>
                <a:cs typeface="Arial"/>
              </a:rPr>
              <a:t>Date:</a:t>
            </a:r>
            <a:r>
              <a:rPr dirty="0" sz="850" spc="7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35">
                <a:solidFill>
                  <a:srgbClr val="282828"/>
                </a:solidFill>
                <a:latin typeface="Arial"/>
                <a:cs typeface="Arial"/>
              </a:rPr>
              <a:t>Mo</a:t>
            </a:r>
            <a:r>
              <a:rPr dirty="0" sz="850" spc="-10">
                <a:solidFill>
                  <a:srgbClr val="282828"/>
                </a:solidFill>
                <a:latin typeface="Arial"/>
                <a:cs typeface="Arial"/>
              </a:rPr>
              <a:t>n</a:t>
            </a:r>
            <a:r>
              <a:rPr dirty="0" sz="850" spc="130">
                <a:solidFill>
                  <a:srgbClr val="575757"/>
                </a:solidFill>
                <a:latin typeface="Arial"/>
                <a:cs typeface="Arial"/>
              </a:rPr>
              <a:t>,</a:t>
            </a:r>
            <a:r>
              <a:rPr dirty="0" sz="850" spc="-105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3D3D3D"/>
                </a:solidFill>
                <a:latin typeface="Arial"/>
                <a:cs typeface="Arial"/>
              </a:rPr>
              <a:t>Sep</a:t>
            </a:r>
            <a:r>
              <a:rPr dirty="0" sz="850" spc="4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850" spc="55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z="850" spc="-5">
                <a:solidFill>
                  <a:srgbClr val="3D3D3D"/>
                </a:solidFill>
                <a:latin typeface="Arial"/>
                <a:cs typeface="Arial"/>
              </a:rPr>
              <a:t>9</a:t>
            </a:r>
            <a:r>
              <a:rPr dirty="0" sz="850" spc="190">
                <a:solidFill>
                  <a:srgbClr val="575757"/>
                </a:solidFill>
                <a:latin typeface="Arial"/>
                <a:cs typeface="Arial"/>
              </a:rPr>
              <a:t>,</a:t>
            </a:r>
            <a:r>
              <a:rPr dirty="0" sz="850" spc="30">
                <a:solidFill>
                  <a:srgbClr val="3D3D3D"/>
                </a:solidFill>
                <a:latin typeface="Arial"/>
                <a:cs typeface="Arial"/>
              </a:rPr>
              <a:t>2011</a:t>
            </a:r>
            <a:r>
              <a:rPr dirty="0" sz="850" spc="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850" spc="25">
                <a:solidFill>
                  <a:srgbClr val="3D3D3D"/>
                </a:solidFill>
                <a:latin typeface="Arial"/>
                <a:cs typeface="Arial"/>
              </a:rPr>
              <a:t>8</a:t>
            </a:r>
            <a:r>
              <a:rPr dirty="0" sz="850" spc="-25">
                <a:solidFill>
                  <a:srgbClr val="575757"/>
                </a:solidFill>
                <a:latin typeface="Arial"/>
                <a:cs typeface="Arial"/>
              </a:rPr>
              <a:t>:</a:t>
            </a:r>
            <a:r>
              <a:rPr dirty="0" sz="850" spc="25">
                <a:solidFill>
                  <a:srgbClr val="282828"/>
                </a:solidFill>
                <a:latin typeface="Arial"/>
                <a:cs typeface="Arial"/>
              </a:rPr>
              <a:t>40</a:t>
            </a:r>
            <a:r>
              <a:rPr dirty="0" sz="850" spc="-2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50">
                <a:solidFill>
                  <a:srgbClr val="3D3D3D"/>
                </a:solidFill>
                <a:latin typeface="Arial"/>
                <a:cs typeface="Arial"/>
              </a:rPr>
              <a:t>am</a:t>
            </a:r>
            <a:endParaRPr sz="850">
              <a:latin typeface="Arial"/>
              <a:cs typeface="Arial"/>
            </a:endParaRPr>
          </a:p>
          <a:p>
            <a:pPr marL="808990" marR="5080" indent="-769620">
              <a:lnSpc>
                <a:spcPts val="969"/>
              </a:lnSpc>
              <a:spcBef>
                <a:spcPts val="345"/>
              </a:spcBef>
            </a:pPr>
            <a:r>
              <a:rPr dirty="0" sz="850" spc="50">
                <a:solidFill>
                  <a:srgbClr val="282828"/>
                </a:solidFill>
                <a:latin typeface="Arial"/>
                <a:cs typeface="Arial"/>
              </a:rPr>
              <a:t>Attac</a:t>
            </a:r>
            <a:r>
              <a:rPr dirty="0" sz="850" spc="90">
                <a:solidFill>
                  <a:srgbClr val="282828"/>
                </a:solidFill>
                <a:latin typeface="Arial"/>
                <a:cs typeface="Arial"/>
              </a:rPr>
              <a:t>h</a:t>
            </a:r>
            <a:r>
              <a:rPr dirty="0" sz="850" spc="60">
                <a:solidFill>
                  <a:srgbClr val="282828"/>
                </a:solidFill>
                <a:latin typeface="Arial"/>
                <a:cs typeface="Arial"/>
              </a:rPr>
              <a:t>ments:</a:t>
            </a:r>
            <a:r>
              <a:rPr dirty="0" sz="850" spc="10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282828"/>
                </a:solidFill>
                <a:latin typeface="Arial"/>
                <a:cs typeface="Arial"/>
              </a:rPr>
              <a:t>MERA</a:t>
            </a:r>
            <a:r>
              <a:rPr dirty="0" sz="850" spc="20">
                <a:solidFill>
                  <a:srgbClr val="282828"/>
                </a:solidFill>
                <a:latin typeface="Arial"/>
                <a:cs typeface="Arial"/>
              </a:rPr>
              <a:t>_</a:t>
            </a:r>
            <a:r>
              <a:rPr dirty="0" sz="850">
                <a:solidFill>
                  <a:srgbClr val="575757"/>
                </a:solidFill>
                <a:latin typeface="Arial"/>
                <a:cs typeface="Arial"/>
              </a:rPr>
              <a:t>S</a:t>
            </a:r>
            <a:r>
              <a:rPr dirty="0" sz="850" spc="10">
                <a:solidFill>
                  <a:srgbClr val="3D3D3D"/>
                </a:solidFill>
                <a:latin typeface="Arial"/>
                <a:cs typeface="Arial"/>
              </a:rPr>
              <a:t>trateg</a:t>
            </a:r>
            <a:r>
              <a:rPr dirty="0" sz="850" spc="20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850" spc="-35">
                <a:solidFill>
                  <a:srgbClr val="3D3D3D"/>
                </a:solidFill>
                <a:latin typeface="Arial"/>
                <a:cs typeface="Arial"/>
              </a:rPr>
              <a:t>c</a:t>
            </a:r>
            <a:r>
              <a:rPr dirty="0" sz="850" spc="130">
                <a:solidFill>
                  <a:srgbClr val="575757"/>
                </a:solidFill>
                <a:latin typeface="Arial"/>
                <a:cs typeface="Arial"/>
              </a:rPr>
              <a:t>_</a:t>
            </a:r>
            <a:r>
              <a:rPr dirty="0" sz="850" spc="10">
                <a:solidFill>
                  <a:srgbClr val="3D3D3D"/>
                </a:solidFill>
                <a:latin typeface="Arial"/>
                <a:cs typeface="Arial"/>
              </a:rPr>
              <a:t>Plan_Jo</a:t>
            </a:r>
            <a:r>
              <a:rPr dirty="0" sz="850" spc="15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850" spc="35">
                <a:solidFill>
                  <a:srgbClr val="3D3D3D"/>
                </a:solidFill>
                <a:latin typeface="Arial"/>
                <a:cs typeface="Arial"/>
              </a:rPr>
              <a:t>n</a:t>
            </a:r>
            <a:r>
              <a:rPr dirty="0" sz="850" spc="-80">
                <a:solidFill>
                  <a:srgbClr val="3D3D3D"/>
                </a:solidFill>
                <a:latin typeface="Arial"/>
                <a:cs typeface="Arial"/>
              </a:rPr>
              <a:t>t</a:t>
            </a:r>
            <a:r>
              <a:rPr dirty="0" sz="850" spc="95">
                <a:solidFill>
                  <a:srgbClr val="6B6B6B"/>
                </a:solidFill>
                <a:latin typeface="Arial"/>
                <a:cs typeface="Arial"/>
              </a:rPr>
              <a:t>_</a:t>
            </a:r>
            <a:r>
              <a:rPr dirty="0" sz="850" spc="20">
                <a:solidFill>
                  <a:srgbClr val="3D3D3D"/>
                </a:solidFill>
                <a:latin typeface="Arial"/>
                <a:cs typeface="Arial"/>
              </a:rPr>
              <a:t>Meet</a:t>
            </a:r>
            <a:r>
              <a:rPr dirty="0" sz="850" spc="-15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850" spc="20">
                <a:solidFill>
                  <a:srgbClr val="3D3D3D"/>
                </a:solidFill>
                <a:latin typeface="Arial"/>
                <a:cs typeface="Arial"/>
              </a:rPr>
              <a:t>ng(09-</a:t>
            </a:r>
            <a:r>
              <a:rPr dirty="0" sz="850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z="850" spc="25">
                <a:solidFill>
                  <a:srgbClr val="3D3D3D"/>
                </a:solidFill>
                <a:latin typeface="Arial"/>
                <a:cs typeface="Arial"/>
              </a:rPr>
              <a:t>9</a:t>
            </a:r>
            <a:r>
              <a:rPr dirty="0" sz="850">
                <a:solidFill>
                  <a:srgbClr val="575757"/>
                </a:solidFill>
                <a:latin typeface="Arial"/>
                <a:cs typeface="Arial"/>
              </a:rPr>
              <a:t>-</a:t>
            </a:r>
            <a:r>
              <a:rPr dirty="0" sz="850" spc="30">
                <a:solidFill>
                  <a:srgbClr val="3D3D3D"/>
                </a:solidFill>
                <a:latin typeface="Arial"/>
                <a:cs typeface="Arial"/>
              </a:rPr>
              <a:t>201</a:t>
            </a:r>
            <a:r>
              <a:rPr dirty="0" sz="850" spc="10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z="850" spc="70">
                <a:solidFill>
                  <a:srgbClr val="3D3D3D"/>
                </a:solidFill>
                <a:latin typeface="Arial"/>
                <a:cs typeface="Arial"/>
              </a:rPr>
              <a:t>)</a:t>
            </a:r>
            <a:r>
              <a:rPr dirty="0" sz="850" spc="-3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dirty="0" sz="850" spc="15">
                <a:solidFill>
                  <a:srgbClr val="3D3D3D"/>
                </a:solidFill>
                <a:latin typeface="Arial"/>
                <a:cs typeface="Arial"/>
              </a:rPr>
              <a:t>pptx</a:t>
            </a:r>
            <a:r>
              <a:rPr dirty="0" sz="850" spc="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3D3D3D"/>
                </a:solidFill>
                <a:latin typeface="Arial"/>
                <a:cs typeface="Arial"/>
              </a:rPr>
              <a:t>(</a:t>
            </a:r>
            <a:r>
              <a:rPr dirty="0" sz="850" spc="20">
                <a:solidFill>
                  <a:srgbClr val="3D3D3D"/>
                </a:solidFill>
                <a:latin typeface="Arial"/>
                <a:cs typeface="Arial"/>
              </a:rPr>
              <a:t>267K</a:t>
            </a:r>
            <a:r>
              <a:rPr dirty="0" sz="850" spc="15">
                <a:solidFill>
                  <a:srgbClr val="3D3D3D"/>
                </a:solidFill>
                <a:latin typeface="Arial"/>
                <a:cs typeface="Arial"/>
              </a:rPr>
              <a:t>)</a:t>
            </a:r>
            <a:r>
              <a:rPr dirty="0" sz="850" spc="10">
                <a:solidFill>
                  <a:srgbClr val="3D3D3D"/>
                </a:solidFill>
                <a:latin typeface="Arial"/>
                <a:cs typeface="Arial"/>
              </a:rPr>
              <a:t>,</a:t>
            </a:r>
            <a:r>
              <a:rPr dirty="0" sz="850" spc="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3D3D3D"/>
                </a:solidFill>
                <a:latin typeface="Arial"/>
                <a:cs typeface="Arial"/>
              </a:rPr>
              <a:t>MER</a:t>
            </a:r>
            <a:r>
              <a:rPr dirty="0" sz="850" spc="-10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dirty="0" sz="850" spc="95">
                <a:solidFill>
                  <a:srgbClr val="575757"/>
                </a:solidFill>
                <a:latin typeface="Arial"/>
                <a:cs typeface="Arial"/>
              </a:rPr>
              <a:t>_</a:t>
            </a:r>
            <a:r>
              <a:rPr dirty="0" sz="850" spc="5">
                <a:solidFill>
                  <a:srgbClr val="3D3D3D"/>
                </a:solidFill>
                <a:latin typeface="Arial"/>
                <a:cs typeface="Arial"/>
              </a:rPr>
              <a:t>Stra</a:t>
            </a:r>
            <a:r>
              <a:rPr dirty="0" sz="850" spc="15">
                <a:solidFill>
                  <a:srgbClr val="3D3D3D"/>
                </a:solidFill>
                <a:latin typeface="Arial"/>
                <a:cs typeface="Arial"/>
              </a:rPr>
              <a:t>t</a:t>
            </a:r>
            <a:r>
              <a:rPr dirty="0" sz="850" spc="25">
                <a:solidFill>
                  <a:srgbClr val="575757"/>
                </a:solidFill>
                <a:latin typeface="Arial"/>
                <a:cs typeface="Arial"/>
              </a:rPr>
              <a:t>e</a:t>
            </a:r>
            <a:r>
              <a:rPr dirty="0" sz="850" spc="45">
                <a:solidFill>
                  <a:srgbClr val="3D3D3D"/>
                </a:solidFill>
                <a:latin typeface="Arial"/>
                <a:cs typeface="Arial"/>
              </a:rPr>
              <a:t>g</a:t>
            </a:r>
            <a:r>
              <a:rPr dirty="0" sz="850" spc="-35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850" spc="15">
                <a:solidFill>
                  <a:srgbClr val="3D3D3D"/>
                </a:solidFill>
                <a:latin typeface="Arial"/>
                <a:cs typeface="Arial"/>
              </a:rPr>
              <a:t>c_Plan_Jo</a:t>
            </a:r>
            <a:r>
              <a:rPr dirty="0" sz="850" spc="45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850" spc="40">
                <a:solidFill>
                  <a:srgbClr val="3D3D3D"/>
                </a:solidFill>
                <a:latin typeface="Arial"/>
                <a:cs typeface="Arial"/>
              </a:rPr>
              <a:t>n</a:t>
            </a:r>
            <a:r>
              <a:rPr dirty="0" sz="850" spc="-114">
                <a:solidFill>
                  <a:srgbClr val="3D3D3D"/>
                </a:solidFill>
                <a:latin typeface="Arial"/>
                <a:cs typeface="Arial"/>
              </a:rPr>
              <a:t>t</a:t>
            </a:r>
            <a:r>
              <a:rPr dirty="0" sz="850" spc="125">
                <a:solidFill>
                  <a:srgbClr val="7E8283"/>
                </a:solidFill>
                <a:latin typeface="Arial"/>
                <a:cs typeface="Arial"/>
              </a:rPr>
              <a:t>_</a:t>
            </a:r>
            <a:r>
              <a:rPr dirty="0" sz="850" spc="20">
                <a:solidFill>
                  <a:srgbClr val="3D3D3D"/>
                </a:solidFill>
                <a:latin typeface="Arial"/>
                <a:cs typeface="Arial"/>
              </a:rPr>
              <a:t>Meet</a:t>
            </a:r>
            <a:r>
              <a:rPr dirty="0" sz="850" spc="-15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850" spc="20">
                <a:solidFill>
                  <a:srgbClr val="3D3D3D"/>
                </a:solidFill>
                <a:latin typeface="Arial"/>
                <a:cs typeface="Arial"/>
              </a:rPr>
              <a:t>ng(09-</a:t>
            </a:r>
            <a:r>
              <a:rPr dirty="0" sz="850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z="850" spc="45">
                <a:solidFill>
                  <a:srgbClr val="3D3D3D"/>
                </a:solidFill>
                <a:latin typeface="Arial"/>
                <a:cs typeface="Arial"/>
              </a:rPr>
              <a:t>9-</a:t>
            </a:r>
            <a:r>
              <a:rPr dirty="0" sz="850" spc="2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3D3D3D"/>
                </a:solidFill>
                <a:latin typeface="Arial"/>
                <a:cs typeface="Arial"/>
              </a:rPr>
              <a:t>201</a:t>
            </a:r>
            <a:r>
              <a:rPr dirty="0" sz="850" spc="5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z="850" spc="70">
                <a:solidFill>
                  <a:srgbClr val="3D3D3D"/>
                </a:solidFill>
                <a:latin typeface="Arial"/>
                <a:cs typeface="Arial"/>
              </a:rPr>
              <a:t>)</a:t>
            </a:r>
            <a:r>
              <a:rPr dirty="0" sz="850" spc="-25">
                <a:solidFill>
                  <a:srgbClr val="6B6B6B"/>
                </a:solidFill>
                <a:latin typeface="Arial"/>
                <a:cs typeface="Arial"/>
              </a:rPr>
              <a:t>.</a:t>
            </a:r>
            <a:r>
              <a:rPr dirty="0" sz="850" spc="35">
                <a:solidFill>
                  <a:srgbClr val="3D3D3D"/>
                </a:solidFill>
                <a:latin typeface="Arial"/>
                <a:cs typeface="Arial"/>
              </a:rPr>
              <a:t>pdf</a:t>
            </a:r>
            <a:r>
              <a:rPr dirty="0" sz="850" spc="-3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850" spc="-35">
                <a:solidFill>
                  <a:srgbClr val="3D3D3D"/>
                </a:solidFill>
                <a:latin typeface="Arial"/>
                <a:cs typeface="Arial"/>
              </a:rPr>
              <a:t>(</a:t>
            </a:r>
            <a:r>
              <a:rPr dirty="0" sz="850" spc="-60">
                <a:solidFill>
                  <a:srgbClr val="3D3D3D"/>
                </a:solidFill>
                <a:latin typeface="Arial"/>
                <a:cs typeface="Arial"/>
              </a:rPr>
              <a:t>9851&lt;</a:t>
            </a:r>
            <a:r>
              <a:rPr dirty="0" sz="850" spc="-35">
                <a:solidFill>
                  <a:srgbClr val="3D3D3D"/>
                </a:solidFill>
                <a:latin typeface="Arial"/>
                <a:cs typeface="Arial"/>
              </a:rPr>
              <a:t>)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21590" marR="151765">
              <a:lnSpc>
                <a:spcPts val="1580"/>
              </a:lnSpc>
              <a:spcBef>
                <a:spcPts val="525"/>
              </a:spcBef>
            </a:pP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Maureen: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2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Attached</a:t>
            </a:r>
            <a:r>
              <a:rPr dirty="0" sz="1350" spc="14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-15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350" spc="60">
                <a:solidFill>
                  <a:srgbClr val="282828"/>
                </a:solidFill>
                <a:latin typeface="Arial"/>
                <a:cs typeface="Arial"/>
              </a:rPr>
              <a:t>s</a:t>
            </a:r>
            <a:r>
              <a:rPr dirty="0" sz="1350" spc="-4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the</a:t>
            </a:r>
            <a:r>
              <a:rPr dirty="0" sz="1350" spc="4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draft</a:t>
            </a:r>
            <a:r>
              <a:rPr dirty="0" sz="1350" spc="13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PowerPoint</a:t>
            </a:r>
            <a:r>
              <a:rPr dirty="0" sz="1350" spc="-3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20">
                <a:solidFill>
                  <a:srgbClr val="282828"/>
                </a:solidFill>
                <a:latin typeface="Arial"/>
                <a:cs typeface="Arial"/>
              </a:rPr>
              <a:t>for</a:t>
            </a:r>
            <a:r>
              <a:rPr dirty="0" sz="1350" spc="5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tomorrow's</a:t>
            </a:r>
            <a:r>
              <a:rPr dirty="0" sz="1350" spc="14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20">
                <a:solidFill>
                  <a:srgbClr val="282828"/>
                </a:solidFill>
                <a:latin typeface="Arial"/>
                <a:cs typeface="Arial"/>
              </a:rPr>
              <a:t>meet</a:t>
            </a:r>
            <a:r>
              <a:rPr dirty="0" sz="1350" spc="-25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350" spc="45">
                <a:solidFill>
                  <a:srgbClr val="282828"/>
                </a:solidFill>
                <a:latin typeface="Arial"/>
                <a:cs typeface="Arial"/>
              </a:rPr>
              <a:t>n</a:t>
            </a:r>
            <a:r>
              <a:rPr dirty="0" sz="1350" spc="30">
                <a:solidFill>
                  <a:srgbClr val="282828"/>
                </a:solidFill>
                <a:latin typeface="Arial"/>
                <a:cs typeface="Arial"/>
              </a:rPr>
              <a:t>g</a:t>
            </a:r>
            <a:r>
              <a:rPr dirty="0" sz="1350" spc="80">
                <a:solidFill>
                  <a:srgbClr val="575757"/>
                </a:solidFill>
                <a:latin typeface="Arial"/>
                <a:cs typeface="Arial"/>
              </a:rPr>
              <a:t>,</a:t>
            </a:r>
            <a:r>
              <a:rPr dirty="0" sz="1350" spc="-85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1350" spc="20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1350" spc="35">
                <a:solidFill>
                  <a:srgbClr val="3D3D3D"/>
                </a:solidFill>
                <a:latin typeface="Arial"/>
                <a:cs typeface="Arial"/>
              </a:rPr>
              <a:t>n</a:t>
            </a:r>
            <a:r>
              <a:rPr dirty="0" sz="1350" spc="-2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1350" spc="15">
                <a:solidFill>
                  <a:srgbClr val="282828"/>
                </a:solidFill>
                <a:latin typeface="Arial"/>
                <a:cs typeface="Arial"/>
              </a:rPr>
              <a:t>both</a:t>
            </a:r>
            <a:r>
              <a:rPr dirty="0" sz="1350" spc="-2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30">
                <a:solidFill>
                  <a:srgbClr val="282828"/>
                </a:solidFill>
                <a:latin typeface="Arial"/>
                <a:cs typeface="Arial"/>
              </a:rPr>
              <a:t>a</a:t>
            </a:r>
            <a:r>
              <a:rPr dirty="0" sz="1350" spc="1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5">
                <a:solidFill>
                  <a:srgbClr val="282828"/>
                </a:solidFill>
                <a:latin typeface="Arial"/>
                <a:cs typeface="Arial"/>
              </a:rPr>
              <a:t>PDF</a:t>
            </a:r>
            <a:r>
              <a:rPr dirty="0" sz="1350" spc="-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5">
                <a:solidFill>
                  <a:srgbClr val="282828"/>
                </a:solidFill>
                <a:latin typeface="Arial"/>
                <a:cs typeface="Arial"/>
              </a:rPr>
              <a:t>and</a:t>
            </a:r>
            <a:r>
              <a:rPr dirty="0" sz="1350" spc="5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25">
                <a:solidFill>
                  <a:srgbClr val="282828"/>
                </a:solidFill>
                <a:latin typeface="Arial"/>
                <a:cs typeface="Arial"/>
              </a:rPr>
              <a:t>PPT</a:t>
            </a:r>
            <a:r>
              <a:rPr dirty="0" sz="1350" spc="-2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vers</a:t>
            </a:r>
            <a:r>
              <a:rPr dirty="0" sz="1350" spc="55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on.</a:t>
            </a:r>
            <a:r>
              <a:rPr dirty="0" sz="135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3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282828"/>
                </a:solidFill>
                <a:latin typeface="Arial"/>
                <a:cs typeface="Arial"/>
              </a:rPr>
              <a:t>Let</a:t>
            </a:r>
            <a:r>
              <a:rPr dirty="0" sz="1350" spc="2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35">
                <a:solidFill>
                  <a:srgbClr val="282828"/>
                </a:solidFill>
                <a:latin typeface="Arial"/>
                <a:cs typeface="Arial"/>
              </a:rPr>
              <a:t>me</a:t>
            </a:r>
            <a:r>
              <a:rPr dirty="0" sz="1350" spc="-3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know</a:t>
            </a:r>
            <a:r>
              <a:rPr dirty="0" sz="1350" spc="9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-90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350" spc="40">
                <a:solidFill>
                  <a:srgbClr val="282828"/>
                </a:solidFill>
                <a:latin typeface="Arial"/>
                <a:cs typeface="Arial"/>
              </a:rPr>
              <a:t>f</a:t>
            </a:r>
            <a:r>
              <a:rPr dirty="0" sz="1350" spc="6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-55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350" spc="45">
                <a:solidFill>
                  <a:srgbClr val="282828"/>
                </a:solidFill>
                <a:latin typeface="Arial"/>
                <a:cs typeface="Arial"/>
              </a:rPr>
              <a:t>t</a:t>
            </a:r>
            <a:r>
              <a:rPr dirty="0" sz="1350" spc="6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5">
                <a:solidFill>
                  <a:srgbClr val="282828"/>
                </a:solidFill>
                <a:latin typeface="Arial"/>
                <a:cs typeface="Arial"/>
              </a:rPr>
              <a:t>looks</a:t>
            </a:r>
            <a:r>
              <a:rPr dirty="0" sz="1350" spc="-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282828"/>
                </a:solidFill>
                <a:latin typeface="Arial"/>
                <a:cs typeface="Arial"/>
              </a:rPr>
              <a:t>okay. </a:t>
            </a:r>
            <a:r>
              <a:rPr dirty="0" sz="1350" spc="14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-95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f</a:t>
            </a:r>
            <a:r>
              <a:rPr dirty="0" sz="1350" spc="9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0">
                <a:solidFill>
                  <a:srgbClr val="282828"/>
                </a:solidFill>
                <a:latin typeface="Arial"/>
                <a:cs typeface="Arial"/>
              </a:rPr>
              <a:t>it</a:t>
            </a:r>
            <a:r>
              <a:rPr dirty="0" sz="1350" spc="-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0">
                <a:solidFill>
                  <a:srgbClr val="282828"/>
                </a:solidFill>
                <a:latin typeface="Arial"/>
                <a:cs typeface="Arial"/>
              </a:rPr>
              <a:t>needs</a:t>
            </a:r>
            <a:r>
              <a:rPr dirty="0" sz="1350" spc="3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35">
                <a:solidFill>
                  <a:srgbClr val="3D3D3D"/>
                </a:solidFill>
                <a:latin typeface="Arial"/>
                <a:cs typeface="Arial"/>
              </a:rPr>
              <a:t>mod</a:t>
            </a:r>
            <a:r>
              <a:rPr dirty="0" sz="1350" spc="-60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1350" spc="10">
                <a:solidFill>
                  <a:srgbClr val="3D3D3D"/>
                </a:solidFill>
                <a:latin typeface="Arial"/>
                <a:cs typeface="Arial"/>
              </a:rPr>
              <a:t>ficat</a:t>
            </a:r>
            <a:r>
              <a:rPr dirty="0" sz="1350" spc="20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1350" spc="20">
                <a:solidFill>
                  <a:srgbClr val="3D3D3D"/>
                </a:solidFill>
                <a:latin typeface="Arial"/>
                <a:cs typeface="Arial"/>
              </a:rPr>
              <a:t>on</a:t>
            </a:r>
            <a:r>
              <a:rPr dirty="0" sz="1350" spc="8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1350" spc="-90">
                <a:solidFill>
                  <a:srgbClr val="282828"/>
                </a:solidFill>
                <a:latin typeface="Arial"/>
                <a:cs typeface="Arial"/>
              </a:rPr>
              <a:t>l</a:t>
            </a:r>
            <a:r>
              <a:rPr dirty="0" sz="1350" spc="25">
                <a:solidFill>
                  <a:srgbClr val="282828"/>
                </a:solidFill>
                <a:latin typeface="Arial"/>
                <a:cs typeface="Arial"/>
              </a:rPr>
              <a:t>et</a:t>
            </a:r>
            <a:r>
              <a:rPr dirty="0" sz="1350" spc="1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35">
                <a:solidFill>
                  <a:srgbClr val="282828"/>
                </a:solidFill>
                <a:latin typeface="Arial"/>
                <a:cs typeface="Arial"/>
              </a:rPr>
              <a:t>me</a:t>
            </a:r>
            <a:r>
              <a:rPr dirty="0" sz="1350" spc="-3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know</a:t>
            </a:r>
            <a:r>
              <a:rPr dirty="0" sz="1350" spc="2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20">
                <a:solidFill>
                  <a:srgbClr val="282828"/>
                </a:solidFill>
                <a:latin typeface="Arial"/>
                <a:cs typeface="Arial"/>
              </a:rPr>
              <a:t>where</a:t>
            </a:r>
            <a:r>
              <a:rPr dirty="0" sz="1350" spc="6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30">
                <a:solidFill>
                  <a:srgbClr val="282828"/>
                </a:solidFill>
                <a:latin typeface="Arial"/>
                <a:cs typeface="Arial"/>
              </a:rPr>
              <a:t>and</a:t>
            </a:r>
            <a:r>
              <a:rPr dirty="0" sz="1350" spc="-3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then</a:t>
            </a:r>
            <a:r>
              <a:rPr dirty="0" sz="1350" spc="13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20">
                <a:solidFill>
                  <a:srgbClr val="282828"/>
                </a:solidFill>
                <a:latin typeface="Arial"/>
                <a:cs typeface="Arial"/>
              </a:rPr>
              <a:t>I'll</a:t>
            </a:r>
            <a:r>
              <a:rPr dirty="0" sz="1350" spc="-6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5">
                <a:solidFill>
                  <a:srgbClr val="282828"/>
                </a:solidFill>
                <a:latin typeface="Arial"/>
                <a:cs typeface="Arial"/>
              </a:rPr>
              <a:t>make</a:t>
            </a:r>
            <a:r>
              <a:rPr dirty="0" sz="1350" spc="-2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0">
                <a:solidFill>
                  <a:srgbClr val="282828"/>
                </a:solidFill>
                <a:latin typeface="Arial"/>
                <a:cs typeface="Arial"/>
              </a:rPr>
              <a:t>those</a:t>
            </a:r>
            <a:r>
              <a:rPr dirty="0" sz="1350" spc="9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-15">
                <a:solidFill>
                  <a:srgbClr val="282828"/>
                </a:solidFill>
                <a:latin typeface="Arial"/>
                <a:cs typeface="Arial"/>
              </a:rPr>
              <a:t>l</a:t>
            </a:r>
            <a:r>
              <a:rPr dirty="0" sz="1350">
                <a:solidFill>
                  <a:srgbClr val="282828"/>
                </a:solidFill>
                <a:latin typeface="Arial"/>
                <a:cs typeface="Arial"/>
              </a:rPr>
              <a:t>ater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today</a:t>
            </a:r>
            <a:r>
              <a:rPr dirty="0" sz="1350" spc="12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10">
                <a:solidFill>
                  <a:srgbClr val="282828"/>
                </a:solidFill>
                <a:latin typeface="Arial"/>
                <a:cs typeface="Arial"/>
              </a:rPr>
              <a:t>or</a:t>
            </a:r>
            <a:r>
              <a:rPr dirty="0" sz="1350" spc="-2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tomorrow</a:t>
            </a:r>
            <a:r>
              <a:rPr dirty="0" sz="1350" spc="15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3D3D3D"/>
                </a:solidFill>
                <a:latin typeface="Arial"/>
                <a:cs typeface="Arial"/>
              </a:rPr>
              <a:t>morning.</a:t>
            </a:r>
            <a:endParaRPr sz="1350">
              <a:latin typeface="Arial"/>
              <a:cs typeface="Arial"/>
            </a:endParaRPr>
          </a:p>
          <a:p>
            <a:pPr marL="12700" marR="5169535" indent="8890">
              <a:lnSpc>
                <a:spcPts val="3120"/>
              </a:lnSpc>
              <a:spcBef>
                <a:spcPts val="235"/>
              </a:spcBef>
            </a:pP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See</a:t>
            </a:r>
            <a:r>
              <a:rPr dirty="0" sz="1350" spc="-3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25">
                <a:solidFill>
                  <a:srgbClr val="282828"/>
                </a:solidFill>
                <a:latin typeface="Arial"/>
                <a:cs typeface="Arial"/>
              </a:rPr>
              <a:t>you</a:t>
            </a:r>
            <a:r>
              <a:rPr dirty="0" sz="1350" spc="1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350" spc="20">
                <a:solidFill>
                  <a:srgbClr val="282828"/>
                </a:solidFill>
                <a:latin typeface="Arial"/>
                <a:cs typeface="Arial"/>
              </a:rPr>
              <a:t>soo</a:t>
            </a:r>
            <a:r>
              <a:rPr dirty="0" sz="1350" spc="120">
                <a:solidFill>
                  <a:srgbClr val="282828"/>
                </a:solidFill>
                <a:latin typeface="Arial"/>
                <a:cs typeface="Arial"/>
              </a:rPr>
              <a:t>n</a:t>
            </a:r>
            <a:r>
              <a:rPr dirty="0" sz="1350" spc="110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dirty="0" sz="1350" spc="11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1350" spc="5">
                <a:solidFill>
                  <a:srgbClr val="282828"/>
                </a:solidFill>
                <a:latin typeface="Arial"/>
                <a:cs typeface="Arial"/>
              </a:rPr>
              <a:t>Thanks,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190"/>
              </a:lnSpc>
            </a:pPr>
            <a:r>
              <a:rPr dirty="0" sz="1350" spc="15">
                <a:solidFill>
                  <a:srgbClr val="3D3D3D"/>
                </a:solidFill>
                <a:latin typeface="Arial"/>
                <a:cs typeface="Arial"/>
              </a:rPr>
              <a:t>Tom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1685" y="4057295"/>
            <a:ext cx="2000885" cy="135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590" marR="909319" indent="-9525">
              <a:lnSpc>
                <a:spcPts val="1330"/>
              </a:lnSpc>
            </a:pPr>
            <a:r>
              <a:rPr dirty="0" sz="1150" spc="65">
                <a:solidFill>
                  <a:srgbClr val="282828"/>
                </a:solidFill>
                <a:latin typeface="Arial"/>
                <a:cs typeface="Arial"/>
              </a:rPr>
              <a:t>Tom</a:t>
            </a:r>
            <a:r>
              <a:rPr dirty="0" sz="1150" spc="8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150" spc="95">
                <a:solidFill>
                  <a:srgbClr val="282828"/>
                </a:solidFill>
                <a:latin typeface="Arial"/>
                <a:cs typeface="Arial"/>
              </a:rPr>
              <a:t>Rob</a:t>
            </a:r>
            <a:r>
              <a:rPr dirty="0" sz="1150" spc="-10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150" spc="85">
                <a:solidFill>
                  <a:srgbClr val="282828"/>
                </a:solidFill>
                <a:latin typeface="Arial"/>
                <a:cs typeface="Arial"/>
              </a:rPr>
              <a:t>nson</a:t>
            </a:r>
            <a:r>
              <a:rPr dirty="0" sz="1150" spc="4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150" spc="65">
                <a:solidFill>
                  <a:srgbClr val="282828"/>
                </a:solidFill>
                <a:latin typeface="Arial"/>
                <a:cs typeface="Arial"/>
              </a:rPr>
              <a:t>Pres</a:t>
            </a:r>
            <a:r>
              <a:rPr dirty="0" sz="1150" spc="-10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150" spc="65">
                <a:solidFill>
                  <a:srgbClr val="282828"/>
                </a:solidFill>
                <a:latin typeface="Arial"/>
                <a:cs typeface="Arial"/>
              </a:rPr>
              <a:t>dent</a:t>
            </a:r>
            <a:endParaRPr sz="1150">
              <a:latin typeface="Arial"/>
              <a:cs typeface="Arial"/>
            </a:endParaRPr>
          </a:p>
          <a:p>
            <a:pPr algn="just" marL="21590" indent="-5080">
              <a:lnSpc>
                <a:spcPts val="1285"/>
              </a:lnSpc>
            </a:pPr>
            <a:r>
              <a:rPr dirty="0" sz="1150" spc="45">
                <a:solidFill>
                  <a:srgbClr val="282828"/>
                </a:solidFill>
                <a:latin typeface="Arial"/>
                <a:cs typeface="Arial"/>
              </a:rPr>
              <a:t>CBG</a:t>
            </a:r>
            <a:r>
              <a:rPr dirty="0" sz="1150" spc="2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150" spc="85">
                <a:solidFill>
                  <a:srgbClr val="282828"/>
                </a:solidFill>
                <a:latin typeface="Arial"/>
                <a:cs typeface="Arial"/>
              </a:rPr>
              <a:t>Commun</a:t>
            </a:r>
            <a:r>
              <a:rPr dirty="0" sz="1150" spc="80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150" spc="75">
                <a:solidFill>
                  <a:srgbClr val="282828"/>
                </a:solidFill>
                <a:latin typeface="Arial"/>
                <a:cs typeface="Arial"/>
              </a:rPr>
              <a:t>cat</a:t>
            </a:r>
            <a:r>
              <a:rPr dirty="0" sz="1150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150" spc="70">
                <a:solidFill>
                  <a:srgbClr val="282828"/>
                </a:solidFill>
                <a:latin typeface="Arial"/>
                <a:cs typeface="Arial"/>
              </a:rPr>
              <a:t>ons,</a:t>
            </a:r>
            <a:r>
              <a:rPr dirty="0" sz="1150" spc="3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150">
                <a:solidFill>
                  <a:srgbClr val="3D3D3D"/>
                </a:solidFill>
                <a:latin typeface="Arial"/>
                <a:cs typeface="Arial"/>
              </a:rPr>
              <a:t>I</a:t>
            </a:r>
            <a:r>
              <a:rPr dirty="0" sz="1150" spc="80">
                <a:solidFill>
                  <a:srgbClr val="3D3D3D"/>
                </a:solidFill>
                <a:latin typeface="Arial"/>
                <a:cs typeface="Arial"/>
              </a:rPr>
              <a:t>nc.</a:t>
            </a:r>
            <a:endParaRPr sz="1150">
              <a:latin typeface="Arial"/>
              <a:cs typeface="Arial"/>
            </a:endParaRPr>
          </a:p>
          <a:p>
            <a:pPr algn="just" marL="21590">
              <a:lnSpc>
                <a:spcPts val="1365"/>
              </a:lnSpc>
            </a:pPr>
            <a:r>
              <a:rPr dirty="0" sz="1150" spc="10">
                <a:solidFill>
                  <a:srgbClr val="282828"/>
                </a:solidFill>
                <a:latin typeface="Arial"/>
                <a:cs typeface="Arial"/>
              </a:rPr>
              <a:t>73</a:t>
            </a:r>
            <a:r>
              <a:rPr dirty="0" sz="1150" spc="2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150" spc="60">
                <a:solidFill>
                  <a:srgbClr val="282828"/>
                </a:solidFill>
                <a:latin typeface="Arial"/>
                <a:cs typeface="Arial"/>
              </a:rPr>
              <a:t>Chestnut</a:t>
            </a:r>
            <a:r>
              <a:rPr dirty="0" sz="1150" spc="114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150" spc="55">
                <a:solidFill>
                  <a:srgbClr val="282828"/>
                </a:solidFill>
                <a:latin typeface="Arial"/>
                <a:cs typeface="Arial"/>
              </a:rPr>
              <a:t>Road</a:t>
            </a:r>
            <a:endParaRPr sz="1150">
              <a:latin typeface="Arial"/>
              <a:cs typeface="Arial"/>
            </a:endParaRPr>
          </a:p>
          <a:p>
            <a:pPr algn="just" marL="21590">
              <a:lnSpc>
                <a:spcPts val="1345"/>
              </a:lnSpc>
            </a:pPr>
            <a:r>
              <a:rPr dirty="0" sz="1150" spc="60">
                <a:solidFill>
                  <a:srgbClr val="282828"/>
                </a:solidFill>
                <a:latin typeface="Arial"/>
                <a:cs typeface="Arial"/>
              </a:rPr>
              <a:t>Su</a:t>
            </a:r>
            <a:r>
              <a:rPr dirty="0" sz="1150" spc="-15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150" spc="65">
                <a:solidFill>
                  <a:srgbClr val="282828"/>
                </a:solidFill>
                <a:latin typeface="Arial"/>
                <a:cs typeface="Arial"/>
              </a:rPr>
              <a:t>te</a:t>
            </a:r>
            <a:r>
              <a:rPr dirty="0" sz="1150" spc="1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150" spc="35">
                <a:solidFill>
                  <a:srgbClr val="282828"/>
                </a:solidFill>
                <a:latin typeface="Arial"/>
                <a:cs typeface="Arial"/>
              </a:rPr>
              <a:t>301</a:t>
            </a:r>
            <a:endParaRPr sz="1150">
              <a:latin typeface="Arial"/>
              <a:cs typeface="Arial"/>
            </a:endParaRPr>
          </a:p>
          <a:p>
            <a:pPr algn="just" marL="21590" marR="843915">
              <a:lnSpc>
                <a:spcPct val="91100"/>
              </a:lnSpc>
              <a:spcBef>
                <a:spcPts val="95"/>
              </a:spcBef>
            </a:pPr>
            <a:r>
              <a:rPr dirty="0" sz="1150" spc="75">
                <a:solidFill>
                  <a:srgbClr val="282828"/>
                </a:solidFill>
                <a:latin typeface="Arial"/>
                <a:cs typeface="Arial"/>
              </a:rPr>
              <a:t>Pao</a:t>
            </a:r>
            <a:r>
              <a:rPr dirty="0" sz="1150" spc="-10">
                <a:solidFill>
                  <a:srgbClr val="282828"/>
                </a:solidFill>
                <a:latin typeface="Arial"/>
                <a:cs typeface="Arial"/>
              </a:rPr>
              <a:t>l</a:t>
            </a:r>
            <a:r>
              <a:rPr dirty="0" sz="1150" spc="65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1150" spc="320">
                <a:solidFill>
                  <a:srgbClr val="282828"/>
                </a:solidFill>
                <a:latin typeface="Arial"/>
                <a:cs typeface="Arial"/>
              </a:rPr>
              <a:t>,</a:t>
            </a:r>
            <a:r>
              <a:rPr dirty="0" sz="1150" spc="45">
                <a:solidFill>
                  <a:srgbClr val="282828"/>
                </a:solidFill>
                <a:latin typeface="Arial"/>
                <a:cs typeface="Arial"/>
              </a:rPr>
              <a:t>PA</a:t>
            </a:r>
            <a:r>
              <a:rPr dirty="0" sz="1150" spc="8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1150" spc="-35">
                <a:solidFill>
                  <a:srgbClr val="3D3D3D"/>
                </a:solidFill>
                <a:latin typeface="Arial"/>
                <a:cs typeface="Arial"/>
              </a:rPr>
              <a:t>1</a:t>
            </a:r>
            <a:r>
              <a:rPr dirty="0" sz="1150" spc="35">
                <a:solidFill>
                  <a:srgbClr val="3D3D3D"/>
                </a:solidFill>
                <a:latin typeface="Arial"/>
                <a:cs typeface="Arial"/>
              </a:rPr>
              <a:t>9301</a:t>
            </a:r>
            <a:r>
              <a:rPr dirty="0" sz="1150" spc="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1200" spc="125">
                <a:solidFill>
                  <a:srgbClr val="282828"/>
                </a:solidFill>
                <a:latin typeface="Times New Roman"/>
                <a:cs typeface="Times New Roman"/>
              </a:rPr>
              <a:t>P</a:t>
            </a:r>
            <a:r>
              <a:rPr dirty="0" sz="1200" spc="75">
                <a:solidFill>
                  <a:srgbClr val="282828"/>
                </a:solidFill>
                <a:latin typeface="Times New Roman"/>
                <a:cs typeface="Times New Roman"/>
              </a:rPr>
              <a:t>:</a:t>
            </a:r>
            <a:r>
              <a:rPr dirty="0" sz="1200" spc="65">
                <a:solidFill>
                  <a:srgbClr val="282828"/>
                </a:solidFill>
                <a:latin typeface="Times New Roman"/>
                <a:cs typeface="Times New Roman"/>
              </a:rPr>
              <a:t>610</a:t>
            </a:r>
            <a:r>
              <a:rPr dirty="0" sz="1200" spc="-40">
                <a:solidFill>
                  <a:srgbClr val="282828"/>
                </a:solidFill>
                <a:latin typeface="Times New Roman"/>
                <a:cs typeface="Times New Roman"/>
              </a:rPr>
              <a:t>-</a:t>
            </a:r>
            <a:r>
              <a:rPr dirty="0" sz="1200" spc="40">
                <a:solidFill>
                  <a:srgbClr val="282828"/>
                </a:solidFill>
                <a:latin typeface="Times New Roman"/>
                <a:cs typeface="Times New Roman"/>
              </a:rPr>
              <a:t>8</a:t>
            </a:r>
            <a:r>
              <a:rPr dirty="0" sz="1200" spc="55">
                <a:solidFill>
                  <a:srgbClr val="282828"/>
                </a:solidFill>
                <a:latin typeface="Times New Roman"/>
                <a:cs typeface="Times New Roman"/>
              </a:rPr>
              <a:t>89-7471</a:t>
            </a:r>
            <a:r>
              <a:rPr dirty="0" sz="12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0">
                <a:solidFill>
                  <a:srgbClr val="282828"/>
                </a:solidFill>
                <a:latin typeface="Times New Roman"/>
                <a:cs typeface="Times New Roman"/>
              </a:rPr>
              <a:t>C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:</a:t>
            </a:r>
            <a:r>
              <a:rPr dirty="0" sz="1200" spc="45">
                <a:solidFill>
                  <a:srgbClr val="282828"/>
                </a:solidFill>
                <a:latin typeface="Times New Roman"/>
                <a:cs typeface="Times New Roman"/>
              </a:rPr>
              <a:t>610-909-</a:t>
            </a:r>
            <a:r>
              <a:rPr dirty="0" sz="1200" spc="80">
                <a:solidFill>
                  <a:srgbClr val="282828"/>
                </a:solidFill>
                <a:latin typeface="Times New Roman"/>
                <a:cs typeface="Times New Roman"/>
              </a:rPr>
              <a:t>5</a:t>
            </a:r>
            <a:r>
              <a:rPr dirty="0" sz="1200" spc="60">
                <a:solidFill>
                  <a:srgbClr val="282828"/>
                </a:solidFill>
                <a:latin typeface="Times New Roman"/>
                <a:cs typeface="Times New Roman"/>
              </a:rPr>
              <a:t>517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1685" y="5846186"/>
            <a:ext cx="6064250" cy="866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590" indent="-9525">
              <a:lnSpc>
                <a:spcPct val="100000"/>
              </a:lnSpc>
              <a:tabLst>
                <a:tab pos="736600" algn="l"/>
              </a:tabLst>
            </a:pPr>
            <a:r>
              <a:rPr dirty="0" sz="950" spc="-5" u="sng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950" spc="-5" u="sng">
                <a:solidFill>
                  <a:srgbClr val="282828"/>
                </a:solidFill>
                <a:latin typeface="Arial"/>
                <a:cs typeface="Arial"/>
              </a:rPr>
              <a:t>	</a:t>
            </a:r>
            <a:r>
              <a:rPr dirty="0" sz="950" spc="5">
                <a:solidFill>
                  <a:srgbClr val="282828"/>
                </a:solidFill>
                <a:latin typeface="Arial"/>
                <a:cs typeface="Arial"/>
              </a:rPr>
              <a:t>Information</a:t>
            </a:r>
            <a:r>
              <a:rPr dirty="0" sz="950" spc="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82828"/>
                </a:solidFill>
                <a:latin typeface="Arial"/>
                <a:cs typeface="Arial"/>
              </a:rPr>
              <a:t>from</a:t>
            </a:r>
            <a:r>
              <a:rPr dirty="0" sz="950" spc="4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3D3D3D"/>
                </a:solidFill>
                <a:latin typeface="Arial"/>
                <a:cs typeface="Arial"/>
              </a:rPr>
              <a:t>ESET</a:t>
            </a:r>
            <a:r>
              <a:rPr dirty="0" sz="9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282828"/>
                </a:solidFill>
                <a:latin typeface="Arial"/>
                <a:cs typeface="Arial"/>
              </a:rPr>
              <a:t>NOD32</a:t>
            </a:r>
            <a:r>
              <a:rPr dirty="0" sz="950" spc="-5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828"/>
                </a:solidFill>
                <a:latin typeface="Arial"/>
                <a:cs typeface="Arial"/>
              </a:rPr>
              <a:t>Antivirus</a:t>
            </a:r>
            <a:r>
              <a:rPr dirty="0" sz="950" spc="-14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575757"/>
                </a:solidFill>
                <a:latin typeface="Arial"/>
                <a:cs typeface="Arial"/>
              </a:rPr>
              <a:t>,</a:t>
            </a:r>
            <a:r>
              <a:rPr dirty="0" sz="950" spc="-40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3D3D3D"/>
                </a:solidFill>
                <a:latin typeface="Arial"/>
                <a:cs typeface="Arial"/>
              </a:rPr>
              <a:t>version</a:t>
            </a:r>
            <a:r>
              <a:rPr dirty="0" sz="950" spc="8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35">
                <a:solidFill>
                  <a:srgbClr val="3D3D3D"/>
                </a:solidFill>
                <a:latin typeface="Arial"/>
                <a:cs typeface="Arial"/>
              </a:rPr>
              <a:t>of</a:t>
            </a:r>
            <a:r>
              <a:rPr dirty="0" sz="95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3D3D3D"/>
                </a:solidFill>
                <a:latin typeface="Arial"/>
                <a:cs typeface="Arial"/>
              </a:rPr>
              <a:t>virus</a:t>
            </a:r>
            <a:r>
              <a:rPr dirty="0" sz="950" spc="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282828"/>
                </a:solidFill>
                <a:latin typeface="Arial"/>
                <a:cs typeface="Arial"/>
              </a:rPr>
              <a:t>s</a:t>
            </a:r>
            <a:r>
              <a:rPr dirty="0" sz="950" spc="-10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950" spc="10">
                <a:solidFill>
                  <a:srgbClr val="282828"/>
                </a:solidFill>
                <a:latin typeface="Arial"/>
                <a:cs typeface="Arial"/>
              </a:rPr>
              <a:t>gnature</a:t>
            </a:r>
            <a:r>
              <a:rPr dirty="0" sz="950" spc="4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282828"/>
                </a:solidFill>
                <a:latin typeface="Arial"/>
                <a:cs typeface="Arial"/>
              </a:rPr>
              <a:t>database</a:t>
            </a:r>
            <a:r>
              <a:rPr dirty="0" sz="950" spc="40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3D3D3D"/>
                </a:solidFill>
                <a:latin typeface="Arial"/>
                <a:cs typeface="Arial"/>
              </a:rPr>
              <a:t>6476</a:t>
            </a:r>
            <a:r>
              <a:rPr dirty="0" sz="950" spc="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15">
                <a:solidFill>
                  <a:srgbClr val="3D3D3D"/>
                </a:solidFill>
                <a:latin typeface="Arial"/>
                <a:cs typeface="Arial"/>
              </a:rPr>
              <a:t>(20110919)</a:t>
            </a:r>
            <a:endParaRPr sz="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950">
              <a:latin typeface="Times New Roman"/>
              <a:cs typeface="Times New Roman"/>
            </a:endParaRPr>
          </a:p>
          <a:p>
            <a:pPr marL="26034" marR="2935605" indent="-5080">
              <a:lnSpc>
                <a:spcPct val="198300"/>
              </a:lnSpc>
            </a:pPr>
            <a:r>
              <a:rPr dirty="0" sz="950" spc="10">
                <a:solidFill>
                  <a:srgbClr val="3D3D3D"/>
                </a:solidFill>
                <a:latin typeface="Arial"/>
                <a:cs typeface="Arial"/>
              </a:rPr>
              <a:t>The</a:t>
            </a:r>
            <a:r>
              <a:rPr dirty="0" sz="950" spc="5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3D3D3D"/>
                </a:solidFill>
                <a:latin typeface="Arial"/>
                <a:cs typeface="Arial"/>
              </a:rPr>
              <a:t>message</a:t>
            </a:r>
            <a:r>
              <a:rPr dirty="0" sz="950" spc="-1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30">
                <a:solidFill>
                  <a:srgbClr val="3D3D3D"/>
                </a:solidFill>
                <a:latin typeface="Arial"/>
                <a:cs typeface="Arial"/>
              </a:rPr>
              <a:t>w</a:t>
            </a:r>
            <a:r>
              <a:rPr dirty="0" sz="950" spc="75">
                <a:solidFill>
                  <a:srgbClr val="3D3D3D"/>
                </a:solidFill>
                <a:latin typeface="Arial"/>
                <a:cs typeface="Arial"/>
              </a:rPr>
              <a:t>a</a:t>
            </a:r>
            <a:r>
              <a:rPr dirty="0" sz="950" spc="10">
                <a:solidFill>
                  <a:srgbClr val="575757"/>
                </a:solidFill>
                <a:latin typeface="Arial"/>
                <a:cs typeface="Arial"/>
              </a:rPr>
              <a:t>s</a:t>
            </a:r>
            <a:r>
              <a:rPr dirty="0" sz="950" spc="-5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950" spc="25">
                <a:solidFill>
                  <a:srgbClr val="3D3D3D"/>
                </a:solidFill>
                <a:latin typeface="Arial"/>
                <a:cs typeface="Arial"/>
              </a:rPr>
              <a:t>checked</a:t>
            </a:r>
            <a:r>
              <a:rPr dirty="0" sz="950" spc="70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282828"/>
                </a:solidFill>
                <a:latin typeface="Arial"/>
                <a:cs typeface="Arial"/>
              </a:rPr>
              <a:t>by</a:t>
            </a:r>
            <a:r>
              <a:rPr dirty="0" sz="950" spc="75">
                <a:solidFill>
                  <a:srgbClr val="282828"/>
                </a:solidFill>
                <a:latin typeface="Arial"/>
                <a:cs typeface="Arial"/>
              </a:rPr>
              <a:t> </a:t>
            </a:r>
            <a:r>
              <a:rPr dirty="0" sz="950" spc="20">
                <a:solidFill>
                  <a:srgbClr val="3D3D3D"/>
                </a:solidFill>
                <a:latin typeface="Arial"/>
                <a:cs typeface="Arial"/>
              </a:rPr>
              <a:t>ESET</a:t>
            </a:r>
            <a:r>
              <a:rPr dirty="0" sz="950" spc="3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3D3D3D"/>
                </a:solidFill>
                <a:latin typeface="Arial"/>
                <a:cs typeface="Arial"/>
              </a:rPr>
              <a:t>NOD32</a:t>
            </a:r>
            <a:r>
              <a:rPr dirty="0" sz="950" spc="-1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5">
                <a:solidFill>
                  <a:srgbClr val="3D3D3D"/>
                </a:solidFill>
                <a:latin typeface="Arial"/>
                <a:cs typeface="Arial"/>
              </a:rPr>
              <a:t>Antivirus</a:t>
            </a:r>
            <a:r>
              <a:rPr dirty="0" sz="950" spc="-145">
                <a:solidFill>
                  <a:srgbClr val="3D3D3D"/>
                </a:solidFill>
                <a:latin typeface="Arial"/>
                <a:cs typeface="Arial"/>
              </a:rPr>
              <a:t> </a:t>
            </a:r>
            <a:r>
              <a:rPr dirty="0" sz="950" spc="125">
                <a:solidFill>
                  <a:srgbClr val="575757"/>
                </a:solidFill>
                <a:latin typeface="Arial"/>
                <a:cs typeface="Arial"/>
              </a:rPr>
              <a:t>.</a:t>
            </a:r>
            <a:r>
              <a:rPr dirty="0" sz="950" spc="125">
                <a:solidFill>
                  <a:srgbClr val="575757"/>
                </a:solidFill>
                <a:latin typeface="Arial"/>
                <a:cs typeface="Arial"/>
              </a:rPr>
              <a:t> </a:t>
            </a:r>
            <a:r>
              <a:rPr dirty="0" sz="950" spc="10">
                <a:solidFill>
                  <a:srgbClr val="59879C"/>
                </a:solidFill>
                <a:latin typeface="Arial"/>
                <a:cs typeface="Arial"/>
                <a:hlinkClick r:id="rId4"/>
              </a:rPr>
              <a:t>htt</a:t>
            </a:r>
            <a:r>
              <a:rPr dirty="0" sz="950" spc="50">
                <a:solidFill>
                  <a:srgbClr val="59879C"/>
                </a:solidFill>
                <a:latin typeface="Arial"/>
                <a:cs typeface="Arial"/>
                <a:hlinkClick r:id="rId4"/>
              </a:rPr>
              <a:t>p</a:t>
            </a:r>
            <a:r>
              <a:rPr dirty="0" sz="950" spc="-90">
                <a:solidFill>
                  <a:srgbClr val="7E8283"/>
                </a:solidFill>
                <a:latin typeface="Arial"/>
                <a:cs typeface="Arial"/>
                <a:hlinkClick r:id="rId4"/>
              </a:rPr>
              <a:t>:</a:t>
            </a:r>
            <a:r>
              <a:rPr dirty="0" sz="950" spc="15">
                <a:solidFill>
                  <a:srgbClr val="59879C"/>
                </a:solidFill>
                <a:latin typeface="Arial"/>
                <a:cs typeface="Arial"/>
                <a:hlinkClick r:id="rId4"/>
              </a:rPr>
              <a:t>//www</a:t>
            </a:r>
            <a:r>
              <a:rPr dirty="0" sz="950" spc="-160">
                <a:solidFill>
                  <a:srgbClr val="59879C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sz="950" spc="-20">
                <a:solidFill>
                  <a:srgbClr val="909593"/>
                </a:solidFill>
                <a:latin typeface="Arial"/>
                <a:cs typeface="Arial"/>
              </a:rPr>
              <a:t>.</a:t>
            </a:r>
            <a:r>
              <a:rPr dirty="0" sz="950" spc="50">
                <a:solidFill>
                  <a:srgbClr val="59879C"/>
                </a:solidFill>
                <a:latin typeface="Arial"/>
                <a:cs typeface="Arial"/>
              </a:rPr>
              <a:t>eset</a:t>
            </a:r>
            <a:r>
              <a:rPr dirty="0" sz="950" spc="-145">
                <a:solidFill>
                  <a:srgbClr val="59879C"/>
                </a:solidFill>
                <a:latin typeface="Arial"/>
                <a:cs typeface="Arial"/>
              </a:rPr>
              <a:t> </a:t>
            </a:r>
            <a:r>
              <a:rPr dirty="0" sz="950" spc="35">
                <a:solidFill>
                  <a:srgbClr val="59879C"/>
                </a:solidFill>
                <a:latin typeface="Arial"/>
                <a:cs typeface="Arial"/>
              </a:rPr>
              <a:t>com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5355" y="4009644"/>
            <a:ext cx="1623059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05355" y="7936992"/>
            <a:ext cx="1613916" cy="5120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14500" y="1277874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9144">
            <a:solidFill>
              <a:srgbClr val="1C1C1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21357" y="1275588"/>
            <a:ext cx="0" cy="3218815"/>
          </a:xfrm>
          <a:custGeom>
            <a:avLst/>
            <a:gdLst/>
            <a:ahLst/>
            <a:cxnLst/>
            <a:rect l="l" t="t" r="r" b="b"/>
            <a:pathLst>
              <a:path w="0" h="3218815">
                <a:moveTo>
                  <a:pt x="0" y="3218687"/>
                </a:moveTo>
                <a:lnTo>
                  <a:pt x="0" y="0"/>
                </a:lnTo>
              </a:path>
            </a:pathLst>
          </a:custGeom>
          <a:ln w="13716">
            <a:solidFill>
              <a:srgbClr val="2B2F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35040" y="1266444"/>
            <a:ext cx="0" cy="3228340"/>
          </a:xfrm>
          <a:custGeom>
            <a:avLst/>
            <a:gdLst/>
            <a:ahLst/>
            <a:cxnLst/>
            <a:rect l="l" t="t" r="r" b="b"/>
            <a:pathLst>
              <a:path w="0" h="3228340">
                <a:moveTo>
                  <a:pt x="0" y="3227831"/>
                </a:moveTo>
                <a:lnTo>
                  <a:pt x="0" y="0"/>
                </a:lnTo>
              </a:path>
            </a:pathLst>
          </a:custGeom>
          <a:ln w="13716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41897" y="5202935"/>
            <a:ext cx="0" cy="3228340"/>
          </a:xfrm>
          <a:custGeom>
            <a:avLst/>
            <a:gdLst/>
            <a:ahLst/>
            <a:cxnLst/>
            <a:rect l="l" t="t" r="r" b="b"/>
            <a:pathLst>
              <a:path w="0" h="3228340">
                <a:moveTo>
                  <a:pt x="0" y="3227832"/>
                </a:moveTo>
                <a:lnTo>
                  <a:pt x="0" y="0"/>
                </a:lnTo>
              </a:path>
            </a:pathLst>
          </a:custGeom>
          <a:ln w="9144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53311" y="10014966"/>
            <a:ext cx="6419215" cy="0"/>
          </a:xfrm>
          <a:custGeom>
            <a:avLst/>
            <a:gdLst/>
            <a:ahLst/>
            <a:cxnLst/>
            <a:rect l="l" t="t" r="r" b="b"/>
            <a:pathLst>
              <a:path w="6419215" h="0">
                <a:moveTo>
                  <a:pt x="0" y="0"/>
                </a:moveTo>
                <a:lnTo>
                  <a:pt x="6419088" y="0"/>
                </a:lnTo>
              </a:path>
            </a:pathLst>
          </a:custGeom>
          <a:ln w="9144">
            <a:solidFill>
              <a:srgbClr val="8C8C8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10128" y="4487417"/>
            <a:ext cx="2734310" cy="0"/>
          </a:xfrm>
          <a:custGeom>
            <a:avLst/>
            <a:gdLst/>
            <a:ahLst/>
            <a:cxnLst/>
            <a:rect l="l" t="t" r="r" b="b"/>
            <a:pathLst>
              <a:path w="2734310" h="0">
                <a:moveTo>
                  <a:pt x="0" y="0"/>
                </a:moveTo>
                <a:lnTo>
                  <a:pt x="2734056" y="0"/>
                </a:lnTo>
              </a:path>
            </a:pathLst>
          </a:custGeom>
          <a:ln w="9144">
            <a:solidFill>
              <a:srgbClr val="2F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19072" y="5209794"/>
            <a:ext cx="4325620" cy="0"/>
          </a:xfrm>
          <a:custGeom>
            <a:avLst/>
            <a:gdLst/>
            <a:ahLst/>
            <a:cxnLst/>
            <a:rect l="l" t="t" r="r" b="b"/>
            <a:pathLst>
              <a:path w="4325620" h="0">
                <a:moveTo>
                  <a:pt x="0" y="0"/>
                </a:moveTo>
                <a:lnTo>
                  <a:pt x="4325112" y="0"/>
                </a:lnTo>
              </a:path>
            </a:pathLst>
          </a:custGeom>
          <a:ln w="13716">
            <a:solidFill>
              <a:srgbClr val="1F232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25929" y="5202935"/>
            <a:ext cx="0" cy="2752725"/>
          </a:xfrm>
          <a:custGeom>
            <a:avLst/>
            <a:gdLst/>
            <a:ahLst/>
            <a:cxnLst/>
            <a:rect l="l" t="t" r="r" b="b"/>
            <a:pathLst>
              <a:path w="0" h="2752725">
                <a:moveTo>
                  <a:pt x="0" y="2752343"/>
                </a:moveTo>
                <a:lnTo>
                  <a:pt x="0" y="0"/>
                </a:lnTo>
              </a:path>
            </a:pathLst>
          </a:custGeom>
          <a:ln w="13716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00984" y="8423909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 h="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13716">
            <a:solidFill>
              <a:srgbClr val="34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21357" y="1277874"/>
            <a:ext cx="4314190" cy="3209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5240">
              <a:lnSpc>
                <a:spcPct val="100000"/>
              </a:lnSpc>
            </a:pPr>
            <a:r>
              <a:rPr dirty="0" sz="1850" spc="25" b="1">
                <a:solidFill>
                  <a:srgbClr val="313333"/>
                </a:solidFill>
                <a:latin typeface="Times New Roman"/>
                <a:cs typeface="Times New Roman"/>
              </a:rPr>
              <a:t>I</a:t>
            </a:r>
            <a:r>
              <a:rPr dirty="0" sz="1850" spc="-55" b="1">
                <a:solidFill>
                  <a:srgbClr val="313333"/>
                </a:solidFill>
                <a:latin typeface="Times New Roman"/>
                <a:cs typeface="Times New Roman"/>
              </a:rPr>
              <a:t>n</a:t>
            </a:r>
            <a:r>
              <a:rPr dirty="0" sz="1850" spc="30" b="1">
                <a:solidFill>
                  <a:srgbClr val="313333"/>
                </a:solidFill>
                <a:latin typeface="Times New Roman"/>
                <a:cs typeface="Times New Roman"/>
              </a:rPr>
              <a:t>t</a:t>
            </a:r>
            <a:r>
              <a:rPr dirty="0" sz="1850" spc="35" b="1">
                <a:solidFill>
                  <a:srgbClr val="313333"/>
                </a:solidFill>
                <a:latin typeface="Times New Roman"/>
                <a:cs typeface="Times New Roman"/>
              </a:rPr>
              <a:t>r</a:t>
            </a:r>
            <a:r>
              <a:rPr dirty="0" sz="1850" spc="10" b="1">
                <a:solidFill>
                  <a:srgbClr val="313333"/>
                </a:solidFill>
                <a:latin typeface="Times New Roman"/>
                <a:cs typeface="Times New Roman"/>
              </a:rPr>
              <a:t>o</a:t>
            </a:r>
            <a:r>
              <a:rPr dirty="0" sz="1850" spc="-25" b="1">
                <a:solidFill>
                  <a:srgbClr val="313333"/>
                </a:solidFill>
                <a:latin typeface="Times New Roman"/>
                <a:cs typeface="Times New Roman"/>
              </a:rPr>
              <a:t>d</a:t>
            </a:r>
            <a:r>
              <a:rPr dirty="0" sz="1850" spc="25" b="1">
                <a:solidFill>
                  <a:srgbClr val="313333"/>
                </a:solidFill>
                <a:latin typeface="Times New Roman"/>
                <a:cs typeface="Times New Roman"/>
              </a:rPr>
              <a:t>ucti</a:t>
            </a:r>
            <a:r>
              <a:rPr dirty="0" sz="1850" spc="-30" b="1">
                <a:solidFill>
                  <a:srgbClr val="313333"/>
                </a:solidFill>
                <a:latin typeface="Times New Roman"/>
                <a:cs typeface="Times New Roman"/>
              </a:rPr>
              <a:t>o</a:t>
            </a:r>
            <a:r>
              <a:rPr dirty="0" sz="1850" spc="60" b="1">
                <a:solidFill>
                  <a:srgbClr val="313333"/>
                </a:solidFill>
                <a:latin typeface="Times New Roman"/>
                <a:cs typeface="Times New Roman"/>
              </a:rPr>
              <a:t>ns</a:t>
            </a:r>
            <a:endParaRPr sz="1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95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dirty="0" sz="1800" spc="175">
                <a:solidFill>
                  <a:srgbClr val="52AABC"/>
                </a:solidFill>
                <a:latin typeface="Times New Roman"/>
                <a:cs typeface="Times New Roman"/>
              </a:rPr>
              <a:t>o</a:t>
            </a:r>
            <a:r>
              <a:rPr dirty="0" sz="1800" spc="15">
                <a:solidFill>
                  <a:srgbClr val="313333"/>
                </a:solidFill>
                <a:latin typeface="Times New Roman"/>
                <a:cs typeface="Times New Roman"/>
              </a:rPr>
              <a:t>Meeting</a:t>
            </a:r>
            <a:r>
              <a:rPr dirty="0" sz="180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800" spc="20">
                <a:solidFill>
                  <a:srgbClr val="313333"/>
                </a:solidFill>
                <a:latin typeface="Times New Roman"/>
                <a:cs typeface="Times New Roman"/>
              </a:rPr>
              <a:t>Attendees</a:t>
            </a:r>
            <a:endParaRPr sz="1800">
              <a:latin typeface="Times New Roman"/>
              <a:cs typeface="Times New Roman"/>
            </a:endParaRPr>
          </a:p>
          <a:p>
            <a:pPr marL="683260" indent="-201295">
              <a:lnSpc>
                <a:spcPct val="100000"/>
              </a:lnSpc>
              <a:spcBef>
                <a:spcPts val="204"/>
              </a:spcBef>
              <a:buClr>
                <a:srgbClr val="2DAACA"/>
              </a:buClr>
              <a:buFont typeface="Times New Roman"/>
              <a:buChar char="•"/>
              <a:tabLst>
                <a:tab pos="683895" algn="l"/>
              </a:tabLst>
            </a:pPr>
            <a:r>
              <a:rPr dirty="0" sz="1450" spc="20">
                <a:solidFill>
                  <a:srgbClr val="313333"/>
                </a:solidFill>
                <a:latin typeface="Times New Roman"/>
                <a:cs typeface="Times New Roman"/>
              </a:rPr>
              <a:t>MERA</a:t>
            </a:r>
            <a:r>
              <a:rPr dirty="0" sz="1450" spc="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20">
                <a:solidFill>
                  <a:srgbClr val="313333"/>
                </a:solidFill>
                <a:latin typeface="Times New Roman"/>
                <a:cs typeface="Times New Roman"/>
              </a:rPr>
              <a:t>Governance</a:t>
            </a:r>
            <a:r>
              <a:rPr dirty="0" sz="1450" spc="2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-55">
                <a:solidFill>
                  <a:srgbClr val="313333"/>
                </a:solidFill>
                <a:latin typeface="Times New Roman"/>
                <a:cs typeface="Times New Roman"/>
              </a:rPr>
              <a:t>W</a:t>
            </a:r>
            <a:r>
              <a:rPr dirty="0" sz="1450" spc="30">
                <a:solidFill>
                  <a:srgbClr val="313333"/>
                </a:solidFill>
                <a:latin typeface="Times New Roman"/>
                <a:cs typeface="Times New Roman"/>
              </a:rPr>
              <a:t>ork</a:t>
            </a:r>
            <a:r>
              <a:rPr dirty="0" sz="1450" spc="-2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25">
                <a:solidFill>
                  <a:srgbClr val="313333"/>
                </a:solidFill>
                <a:latin typeface="Times New Roman"/>
                <a:cs typeface="Times New Roman"/>
              </a:rPr>
              <a:t>Group</a:t>
            </a:r>
            <a:r>
              <a:rPr dirty="0" sz="1450" spc="-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15">
                <a:solidFill>
                  <a:srgbClr val="313333"/>
                </a:solidFill>
                <a:latin typeface="Times New Roman"/>
                <a:cs typeface="Times New Roman"/>
              </a:rPr>
              <a:t>Members</a:t>
            </a:r>
            <a:endParaRPr sz="1450">
              <a:latin typeface="Times New Roman"/>
              <a:cs typeface="Times New Roman"/>
            </a:endParaRPr>
          </a:p>
          <a:p>
            <a:pPr marL="683260" indent="-201295">
              <a:lnSpc>
                <a:spcPct val="100000"/>
              </a:lnSpc>
              <a:spcBef>
                <a:spcPts val="204"/>
              </a:spcBef>
              <a:buClr>
                <a:srgbClr val="2DAACA"/>
              </a:buClr>
              <a:buFont typeface="Times New Roman"/>
              <a:buChar char="•"/>
              <a:tabLst>
                <a:tab pos="683895" algn="l"/>
              </a:tabLst>
            </a:pPr>
            <a:r>
              <a:rPr dirty="0" sz="1450" spc="10">
                <a:solidFill>
                  <a:srgbClr val="313333"/>
                </a:solidFill>
                <a:latin typeface="Times New Roman"/>
                <a:cs typeface="Times New Roman"/>
              </a:rPr>
              <a:t>Finance</a:t>
            </a:r>
            <a:r>
              <a:rPr dirty="0" sz="1450" spc="9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20">
                <a:solidFill>
                  <a:srgbClr val="313333"/>
                </a:solidFill>
                <a:latin typeface="Times New Roman"/>
                <a:cs typeface="Times New Roman"/>
              </a:rPr>
              <a:t>Committee</a:t>
            </a:r>
            <a:r>
              <a:rPr dirty="0" sz="145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20">
                <a:solidFill>
                  <a:srgbClr val="313333"/>
                </a:solidFill>
                <a:latin typeface="Times New Roman"/>
                <a:cs typeface="Times New Roman"/>
              </a:rPr>
              <a:t>Members</a:t>
            </a:r>
            <a:endParaRPr sz="1450">
              <a:latin typeface="Times New Roman"/>
              <a:cs typeface="Times New Roman"/>
            </a:endParaRPr>
          </a:p>
          <a:p>
            <a:pPr marL="692150" indent="-210185">
              <a:lnSpc>
                <a:spcPct val="100000"/>
              </a:lnSpc>
              <a:spcBef>
                <a:spcPts val="165"/>
              </a:spcBef>
              <a:buClr>
                <a:srgbClr val="2DAACA"/>
              </a:buClr>
              <a:buFont typeface="Times New Roman"/>
              <a:buChar char="•"/>
              <a:tabLst>
                <a:tab pos="692785" algn="l"/>
              </a:tabLst>
            </a:pPr>
            <a:r>
              <a:rPr dirty="0" sz="1450" spc="5">
                <a:solidFill>
                  <a:srgbClr val="313333"/>
                </a:solidFill>
                <a:latin typeface="Times New Roman"/>
                <a:cs typeface="Times New Roman"/>
              </a:rPr>
              <a:t>Outreach</a:t>
            </a:r>
            <a:r>
              <a:rPr dirty="0" sz="1450" spc="12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313333"/>
                </a:solidFill>
                <a:latin typeface="Times New Roman"/>
                <a:cs typeface="Times New Roman"/>
              </a:rPr>
              <a:t>Subcommittee</a:t>
            </a:r>
            <a:r>
              <a:rPr dirty="0" sz="1450" spc="9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15">
                <a:solidFill>
                  <a:srgbClr val="313333"/>
                </a:solidFill>
                <a:latin typeface="Times New Roman"/>
                <a:cs typeface="Times New Roman"/>
              </a:rPr>
              <a:t>Members</a:t>
            </a:r>
            <a:endParaRPr sz="14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2767965">
              <a:lnSpc>
                <a:spcPct val="100000"/>
              </a:lnSpc>
              <a:spcBef>
                <a:spcPts val="944"/>
              </a:spcBef>
            </a:pPr>
            <a:r>
              <a:rPr dirty="0" sz="650" spc="25">
                <a:solidFill>
                  <a:srgbClr val="595959"/>
                </a:solidFill>
                <a:latin typeface="Arial"/>
                <a:cs typeface="Arial"/>
              </a:rPr>
              <a:t>C</a:t>
            </a:r>
            <a:r>
              <a:rPr dirty="0" sz="650" spc="-70">
                <a:solidFill>
                  <a:srgbClr val="313333"/>
                </a:solidFill>
                <a:latin typeface="Arial"/>
                <a:cs typeface="Arial"/>
              </a:rPr>
              <a:t>BG</a:t>
            </a:r>
            <a:r>
              <a:rPr dirty="0" sz="650" spc="10">
                <a:solidFill>
                  <a:srgbClr val="313333"/>
                </a:solidFill>
                <a:latin typeface="Arial"/>
                <a:cs typeface="Arial"/>
              </a:rPr>
              <a:t> </a:t>
            </a:r>
            <a:r>
              <a:rPr dirty="0" sz="650" spc="45">
                <a:solidFill>
                  <a:srgbClr val="313333"/>
                </a:solidFill>
                <a:latin typeface="Arial"/>
                <a:cs typeface="Arial"/>
              </a:rPr>
              <a:t>C</a:t>
            </a:r>
            <a:r>
              <a:rPr dirty="0" sz="650" spc="-15">
                <a:solidFill>
                  <a:srgbClr val="313333"/>
                </a:solidFill>
                <a:latin typeface="Arial"/>
                <a:cs typeface="Arial"/>
              </a:rPr>
              <a:t>o</a:t>
            </a:r>
            <a:r>
              <a:rPr dirty="0" sz="650" spc="105">
                <a:solidFill>
                  <a:srgbClr val="181818"/>
                </a:solidFill>
                <a:latin typeface="Arial"/>
                <a:cs typeface="Arial"/>
              </a:rPr>
              <a:t>m</a:t>
            </a:r>
            <a:r>
              <a:rPr dirty="0" sz="650" spc="70">
                <a:solidFill>
                  <a:srgbClr val="313333"/>
                </a:solidFill>
                <a:latin typeface="Arial"/>
                <a:cs typeface="Arial"/>
              </a:rPr>
              <a:t>m</a:t>
            </a:r>
            <a:r>
              <a:rPr dirty="0" sz="650" spc="30">
                <a:solidFill>
                  <a:srgbClr val="313333"/>
                </a:solidFill>
                <a:latin typeface="Arial"/>
                <a:cs typeface="Arial"/>
              </a:rPr>
              <a:t>u</a:t>
            </a:r>
            <a:r>
              <a:rPr dirty="0" sz="650" spc="65">
                <a:solidFill>
                  <a:srgbClr val="181818"/>
                </a:solidFill>
                <a:latin typeface="Arial"/>
                <a:cs typeface="Arial"/>
              </a:rPr>
              <a:t>n</a:t>
            </a:r>
            <a:r>
              <a:rPr dirty="0" sz="650" spc="-5">
                <a:solidFill>
                  <a:srgbClr val="313333"/>
                </a:solidFill>
                <a:latin typeface="Arial"/>
                <a:cs typeface="Arial"/>
              </a:rPr>
              <a:t>i</a:t>
            </a:r>
            <a:r>
              <a:rPr dirty="0" sz="650" spc="35">
                <a:solidFill>
                  <a:srgbClr val="313333"/>
                </a:solidFill>
                <a:latin typeface="Arial"/>
                <a:cs typeface="Arial"/>
              </a:rPr>
              <a:t>cati</a:t>
            </a:r>
            <a:r>
              <a:rPr dirty="0" sz="650" spc="55">
                <a:solidFill>
                  <a:srgbClr val="313333"/>
                </a:solidFill>
                <a:latin typeface="Arial"/>
                <a:cs typeface="Arial"/>
              </a:rPr>
              <a:t>o</a:t>
            </a:r>
            <a:r>
              <a:rPr dirty="0" sz="650" spc="65">
                <a:solidFill>
                  <a:srgbClr val="181818"/>
                </a:solidFill>
                <a:latin typeface="Arial"/>
                <a:cs typeface="Arial"/>
              </a:rPr>
              <a:t>n</a:t>
            </a:r>
            <a:r>
              <a:rPr dirty="0" sz="650" spc="15">
                <a:solidFill>
                  <a:srgbClr val="313333"/>
                </a:solidFill>
                <a:latin typeface="Arial"/>
                <a:cs typeface="Arial"/>
              </a:rPr>
              <a:t>s,</a:t>
            </a:r>
            <a:r>
              <a:rPr dirty="0" sz="650" spc="-50">
                <a:solidFill>
                  <a:srgbClr val="313333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181818"/>
                </a:solidFill>
                <a:latin typeface="Arial"/>
                <a:cs typeface="Arial"/>
              </a:rPr>
              <a:t>I</a:t>
            </a:r>
            <a:r>
              <a:rPr dirty="0" sz="650" spc="25">
                <a:solidFill>
                  <a:srgbClr val="313333"/>
                </a:solidFill>
                <a:latin typeface="Arial"/>
                <a:cs typeface="Arial"/>
              </a:rPr>
              <a:t>nc.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1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6557264" y="390985"/>
            <a:ext cx="73660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135">
                <a:solidFill>
                  <a:srgbClr val="181818"/>
                </a:solidFill>
                <a:latin typeface="Times New Roman"/>
                <a:cs typeface="Times New Roman"/>
              </a:rPr>
              <a:t>9</a:t>
            </a:r>
            <a:r>
              <a:rPr dirty="0" sz="1150" spc="145">
                <a:solidFill>
                  <a:srgbClr val="181818"/>
                </a:solidFill>
                <a:latin typeface="Times New Roman"/>
                <a:cs typeface="Times New Roman"/>
              </a:rPr>
              <a:t>/</a:t>
            </a:r>
            <a:r>
              <a:rPr dirty="0" sz="1150" spc="-40">
                <a:solidFill>
                  <a:srgbClr val="313333"/>
                </a:solidFill>
                <a:latin typeface="Times New Roman"/>
                <a:cs typeface="Times New Roman"/>
              </a:rPr>
              <a:t>1</a:t>
            </a:r>
            <a:r>
              <a:rPr dirty="0" sz="1150" spc="135">
                <a:solidFill>
                  <a:srgbClr val="181818"/>
                </a:solidFill>
                <a:latin typeface="Times New Roman"/>
                <a:cs typeface="Times New Roman"/>
              </a:rPr>
              <a:t>9</a:t>
            </a:r>
            <a:r>
              <a:rPr dirty="0" sz="1150" spc="70">
                <a:solidFill>
                  <a:srgbClr val="181818"/>
                </a:solidFill>
                <a:latin typeface="Times New Roman"/>
                <a:cs typeface="Times New Roman"/>
              </a:rPr>
              <a:t>/</a:t>
            </a:r>
            <a:r>
              <a:rPr dirty="0" sz="1150" spc="70">
                <a:solidFill>
                  <a:srgbClr val="313333"/>
                </a:solidFill>
                <a:latin typeface="Times New Roman"/>
                <a:cs typeface="Times New Roman"/>
              </a:rPr>
              <a:t>20</a:t>
            </a:r>
            <a:r>
              <a:rPr dirty="0" sz="1150" spc="60">
                <a:solidFill>
                  <a:srgbClr val="313333"/>
                </a:solidFill>
                <a:latin typeface="Times New Roman"/>
                <a:cs typeface="Times New Roman"/>
              </a:rPr>
              <a:t>1</a:t>
            </a:r>
            <a:r>
              <a:rPr dirty="0" sz="1150" spc="235">
                <a:solidFill>
                  <a:srgbClr val="313333"/>
                </a:solidFill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25929" y="5209794"/>
            <a:ext cx="4316095" cy="3214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18895">
              <a:lnSpc>
                <a:spcPct val="100000"/>
              </a:lnSpc>
            </a:pPr>
            <a:r>
              <a:rPr dirty="0" sz="1800" spc="75" b="1">
                <a:solidFill>
                  <a:srgbClr val="313333"/>
                </a:solidFill>
                <a:latin typeface="Times New Roman"/>
                <a:cs typeface="Times New Roman"/>
              </a:rPr>
              <a:t>Me</a:t>
            </a:r>
            <a:r>
              <a:rPr dirty="0" sz="1800" spc="-25" b="1">
                <a:solidFill>
                  <a:srgbClr val="313333"/>
                </a:solidFill>
                <a:latin typeface="Times New Roman"/>
                <a:cs typeface="Times New Roman"/>
              </a:rPr>
              <a:t>e</a:t>
            </a:r>
            <a:r>
              <a:rPr dirty="0" sz="1800" spc="45" b="1">
                <a:solidFill>
                  <a:srgbClr val="313333"/>
                </a:solidFill>
                <a:latin typeface="Times New Roman"/>
                <a:cs typeface="Times New Roman"/>
              </a:rPr>
              <a:t>ting</a:t>
            </a:r>
            <a:r>
              <a:rPr dirty="0" sz="1800" spc="-135" b="1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800" spc="30" b="1">
                <a:solidFill>
                  <a:srgbClr val="313333"/>
                </a:solidFill>
                <a:latin typeface="Times New Roman"/>
                <a:cs typeface="Times New Roman"/>
              </a:rPr>
              <a:t>Agen</a:t>
            </a:r>
            <a:r>
              <a:rPr dirty="0" sz="1800" spc="85" b="1">
                <a:solidFill>
                  <a:srgbClr val="313333"/>
                </a:solidFill>
                <a:latin typeface="Times New Roman"/>
                <a:cs typeface="Times New Roman"/>
              </a:rPr>
              <a:t>d</a:t>
            </a:r>
            <a:r>
              <a:rPr dirty="0" sz="1800" spc="140" b="1">
                <a:solidFill>
                  <a:srgbClr val="313333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 marL="386080">
              <a:lnSpc>
                <a:spcPts val="1895"/>
              </a:lnSpc>
              <a:spcBef>
                <a:spcPts val="1170"/>
              </a:spcBef>
            </a:pPr>
            <a:r>
              <a:rPr dirty="0" sz="1050" spc="-160">
                <a:solidFill>
                  <a:srgbClr val="52AABC"/>
                </a:solidFill>
                <a:latin typeface="Arial"/>
                <a:cs typeface="Arial"/>
              </a:rPr>
              <a:t>1</a:t>
            </a:r>
            <a:r>
              <a:rPr dirty="0" sz="1050" spc="195">
                <a:solidFill>
                  <a:srgbClr val="6B9999"/>
                </a:solidFill>
                <a:latin typeface="Arial"/>
                <a:cs typeface="Arial"/>
              </a:rPr>
              <a:t>.</a:t>
            </a:r>
            <a:r>
              <a:rPr dirty="0" sz="1050">
                <a:solidFill>
                  <a:srgbClr val="6B9999"/>
                </a:solidFill>
                <a:latin typeface="Arial"/>
                <a:cs typeface="Arial"/>
              </a:rPr>
              <a:t>  </a:t>
            </a:r>
            <a:r>
              <a:rPr dirty="0" sz="1050" spc="-75">
                <a:solidFill>
                  <a:srgbClr val="6B9999"/>
                </a:solidFill>
                <a:latin typeface="Arial"/>
                <a:cs typeface="Arial"/>
              </a:rPr>
              <a:t> </a:t>
            </a:r>
            <a:r>
              <a:rPr dirty="0" sz="1600" spc="25">
                <a:solidFill>
                  <a:srgbClr val="313333"/>
                </a:solidFill>
                <a:latin typeface="Times New Roman"/>
                <a:cs typeface="Times New Roman"/>
              </a:rPr>
              <a:t>Introductions</a:t>
            </a:r>
            <a:endParaRPr sz="1600">
              <a:latin typeface="Times New Roman"/>
              <a:cs typeface="Times New Roman"/>
            </a:endParaRPr>
          </a:p>
          <a:p>
            <a:pPr marL="605790" indent="-238125">
              <a:lnSpc>
                <a:spcPts val="1839"/>
              </a:lnSpc>
              <a:buClr>
                <a:srgbClr val="70A8AE"/>
              </a:buClr>
              <a:buSzPct val="68750"/>
              <a:buFont typeface="Times New Roman"/>
              <a:buAutoNum type="arabicPeriod" startAt="2"/>
              <a:tabLst>
                <a:tab pos="605790" algn="l"/>
              </a:tabLst>
            </a:pPr>
            <a:r>
              <a:rPr dirty="0" sz="1600" spc="30">
                <a:solidFill>
                  <a:srgbClr val="313333"/>
                </a:solidFill>
                <a:latin typeface="Times New Roman"/>
                <a:cs typeface="Times New Roman"/>
              </a:rPr>
              <a:t>Updates</a:t>
            </a:r>
            <a:r>
              <a:rPr dirty="0" sz="1600" spc="14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35">
                <a:solidFill>
                  <a:srgbClr val="313333"/>
                </a:solidFill>
                <a:latin typeface="Times New Roman"/>
                <a:cs typeface="Times New Roman"/>
              </a:rPr>
              <a:t>from:</a:t>
            </a:r>
            <a:endParaRPr sz="1600">
              <a:latin typeface="Times New Roman"/>
              <a:cs typeface="Times New Roman"/>
            </a:endParaRPr>
          </a:p>
          <a:p>
            <a:pPr lvl="1" marL="916305" indent="-219075">
              <a:lnSpc>
                <a:spcPts val="1605"/>
              </a:lnSpc>
              <a:buClr>
                <a:srgbClr val="52AABC"/>
              </a:buClr>
              <a:buFont typeface="Times New Roman"/>
              <a:buAutoNum type="alphaLcParenR"/>
              <a:tabLst>
                <a:tab pos="916940" algn="l"/>
              </a:tabLst>
            </a:pPr>
            <a:r>
              <a:rPr dirty="0" sz="1450" spc="10">
                <a:solidFill>
                  <a:srgbClr val="313333"/>
                </a:solidFill>
                <a:latin typeface="Times New Roman"/>
                <a:cs typeface="Times New Roman"/>
              </a:rPr>
              <a:t>Governance</a:t>
            </a:r>
            <a:r>
              <a:rPr dirty="0" sz="1450" spc="6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-90">
                <a:solidFill>
                  <a:srgbClr val="313333"/>
                </a:solidFill>
                <a:latin typeface="Times New Roman"/>
                <a:cs typeface="Times New Roman"/>
              </a:rPr>
              <a:t>W</a:t>
            </a:r>
            <a:r>
              <a:rPr dirty="0" sz="1450" spc="30">
                <a:solidFill>
                  <a:srgbClr val="313333"/>
                </a:solidFill>
                <a:latin typeface="Times New Roman"/>
                <a:cs typeface="Times New Roman"/>
              </a:rPr>
              <a:t>ork</a:t>
            </a:r>
            <a:r>
              <a:rPr dirty="0" sz="1450" spc="5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20">
                <a:solidFill>
                  <a:srgbClr val="313333"/>
                </a:solidFill>
                <a:latin typeface="Times New Roman"/>
                <a:cs typeface="Times New Roman"/>
              </a:rPr>
              <a:t>Group</a:t>
            </a:r>
            <a:endParaRPr sz="1450">
              <a:latin typeface="Times New Roman"/>
              <a:cs typeface="Times New Roman"/>
            </a:endParaRPr>
          </a:p>
          <a:p>
            <a:pPr lvl="1" marL="907415" indent="-210185">
              <a:lnSpc>
                <a:spcPts val="1585"/>
              </a:lnSpc>
              <a:buClr>
                <a:srgbClr val="52AABC"/>
              </a:buClr>
              <a:buFont typeface="Times New Roman"/>
              <a:buAutoNum type="alphaLcParenR"/>
              <a:tabLst>
                <a:tab pos="908050" algn="l"/>
              </a:tabLst>
            </a:pPr>
            <a:r>
              <a:rPr dirty="0" sz="1450" spc="15">
                <a:solidFill>
                  <a:srgbClr val="313333"/>
                </a:solidFill>
                <a:latin typeface="Times New Roman"/>
                <a:cs typeface="Times New Roman"/>
              </a:rPr>
              <a:t>Finance</a:t>
            </a:r>
            <a:r>
              <a:rPr dirty="0" sz="1450" spc="5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20">
                <a:solidFill>
                  <a:srgbClr val="313333"/>
                </a:solidFill>
                <a:latin typeface="Times New Roman"/>
                <a:cs typeface="Times New Roman"/>
              </a:rPr>
              <a:t>Committee</a:t>
            </a:r>
            <a:endParaRPr sz="1450">
              <a:latin typeface="Times New Roman"/>
              <a:cs typeface="Times New Roman"/>
            </a:endParaRPr>
          </a:p>
          <a:p>
            <a:pPr lvl="1" marL="916305" indent="-219075">
              <a:lnSpc>
                <a:spcPts val="1580"/>
              </a:lnSpc>
              <a:buClr>
                <a:srgbClr val="52AABC"/>
              </a:buClr>
              <a:buFont typeface="Times New Roman"/>
              <a:buAutoNum type="alphaLcParenR"/>
              <a:tabLst>
                <a:tab pos="916940" algn="l"/>
              </a:tabLst>
            </a:pPr>
            <a:r>
              <a:rPr dirty="0" sz="1450" spc="5">
                <a:solidFill>
                  <a:srgbClr val="313333"/>
                </a:solidFill>
                <a:latin typeface="Times New Roman"/>
                <a:cs typeface="Times New Roman"/>
              </a:rPr>
              <a:t>Outreach</a:t>
            </a:r>
            <a:r>
              <a:rPr dirty="0" sz="1450" spc="12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313333"/>
                </a:solidFill>
                <a:latin typeface="Times New Roman"/>
                <a:cs typeface="Times New Roman"/>
              </a:rPr>
              <a:t>Subcommittee</a:t>
            </a:r>
            <a:endParaRPr sz="1450">
              <a:latin typeface="Times New Roman"/>
              <a:cs typeface="Times New Roman"/>
            </a:endParaRPr>
          </a:p>
          <a:p>
            <a:pPr marL="614680" marR="1273810" indent="-247015">
              <a:lnSpc>
                <a:spcPts val="1550"/>
              </a:lnSpc>
              <a:spcBef>
                <a:spcPts val="275"/>
              </a:spcBef>
              <a:buClr>
                <a:srgbClr val="70A8AE"/>
              </a:buClr>
              <a:buSzPct val="65625"/>
              <a:buFont typeface="Times New Roman"/>
              <a:buAutoNum type="arabicPeriod" startAt="3"/>
              <a:tabLst>
                <a:tab pos="605790" algn="l"/>
              </a:tabLst>
            </a:pPr>
            <a:r>
              <a:rPr dirty="0" sz="1600" spc="25">
                <a:solidFill>
                  <a:srgbClr val="313333"/>
                </a:solidFill>
                <a:latin typeface="Times New Roman"/>
                <a:cs typeface="Times New Roman"/>
              </a:rPr>
              <a:t>Discussion</a:t>
            </a:r>
            <a:r>
              <a:rPr dirty="0" sz="1600" spc="15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50">
                <a:solidFill>
                  <a:srgbClr val="313333"/>
                </a:solidFill>
                <a:latin typeface="Times New Roman"/>
                <a:cs typeface="Times New Roman"/>
              </a:rPr>
              <a:t>of</a:t>
            </a:r>
            <a:r>
              <a:rPr dirty="0" sz="1600" spc="-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313333"/>
                </a:solidFill>
                <a:latin typeface="Times New Roman"/>
                <a:cs typeface="Times New Roman"/>
              </a:rPr>
              <a:t>W</a:t>
            </a:r>
            <a:r>
              <a:rPr dirty="0" sz="1600" spc="35">
                <a:solidFill>
                  <a:srgbClr val="313333"/>
                </a:solidFill>
                <a:latin typeface="Times New Roman"/>
                <a:cs typeface="Times New Roman"/>
              </a:rPr>
              <a:t>ork</a:t>
            </a:r>
            <a:r>
              <a:rPr dirty="0" sz="1600" spc="2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25">
                <a:solidFill>
                  <a:srgbClr val="313333"/>
                </a:solidFill>
                <a:latin typeface="Times New Roman"/>
                <a:cs typeface="Times New Roman"/>
              </a:rPr>
              <a:t>Product</a:t>
            </a:r>
            <a:r>
              <a:rPr dirty="0" sz="1600" spc="1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20">
                <a:solidFill>
                  <a:srgbClr val="313333"/>
                </a:solidFill>
                <a:latin typeface="Times New Roman"/>
                <a:cs typeface="Times New Roman"/>
              </a:rPr>
              <a:t>Coordination</a:t>
            </a:r>
            <a:endParaRPr sz="1600">
              <a:latin typeface="Times New Roman"/>
              <a:cs typeface="Times New Roman"/>
            </a:endParaRPr>
          </a:p>
          <a:p>
            <a:pPr marL="614680" marR="303530" indent="-251460">
              <a:lnSpc>
                <a:spcPts val="1660"/>
              </a:lnSpc>
              <a:spcBef>
                <a:spcPts val="270"/>
              </a:spcBef>
              <a:buClr>
                <a:srgbClr val="70A8AE"/>
              </a:buClr>
              <a:buSzPct val="65625"/>
              <a:buFont typeface="Times New Roman"/>
              <a:buAutoNum type="arabicPeriod" startAt="3"/>
              <a:tabLst>
                <a:tab pos="605790" algn="l"/>
              </a:tabLst>
            </a:pPr>
            <a:r>
              <a:rPr dirty="0" sz="1600" spc="25">
                <a:solidFill>
                  <a:srgbClr val="313333"/>
                </a:solidFill>
                <a:latin typeface="Times New Roman"/>
                <a:cs typeface="Times New Roman"/>
              </a:rPr>
              <a:t>Process</a:t>
            </a:r>
            <a:r>
              <a:rPr dirty="0" sz="1600" spc="15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30">
                <a:solidFill>
                  <a:srgbClr val="313333"/>
                </a:solidFill>
                <a:latin typeface="Times New Roman"/>
                <a:cs typeface="Times New Roman"/>
              </a:rPr>
              <a:t>for</a:t>
            </a:r>
            <a:r>
              <a:rPr dirty="0" sz="1600" spc="8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25">
                <a:solidFill>
                  <a:srgbClr val="313333"/>
                </a:solidFill>
                <a:latin typeface="Times New Roman"/>
                <a:cs typeface="Times New Roman"/>
              </a:rPr>
              <a:t>Strategic</a:t>
            </a:r>
            <a:r>
              <a:rPr dirty="0" sz="1600" spc="45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35">
                <a:solidFill>
                  <a:srgbClr val="313333"/>
                </a:solidFill>
                <a:latin typeface="Times New Roman"/>
                <a:cs typeface="Times New Roman"/>
              </a:rPr>
              <a:t>Plan</a:t>
            </a:r>
            <a:r>
              <a:rPr dirty="0" sz="1600" spc="4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35">
                <a:solidFill>
                  <a:srgbClr val="313333"/>
                </a:solidFill>
                <a:latin typeface="Times New Roman"/>
                <a:cs typeface="Times New Roman"/>
              </a:rPr>
              <a:t>Changes</a:t>
            </a:r>
            <a:r>
              <a:rPr dirty="0" sz="1600" spc="10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30">
                <a:solidFill>
                  <a:srgbClr val="313333"/>
                </a:solidFill>
                <a:latin typeface="Times New Roman"/>
                <a:cs typeface="Times New Roman"/>
              </a:rPr>
              <a:t>and</a:t>
            </a:r>
            <a:r>
              <a:rPr dirty="0" sz="1600" spc="25">
                <a:solidFill>
                  <a:srgbClr val="313333"/>
                </a:solidFill>
                <a:latin typeface="Times New Roman"/>
                <a:cs typeface="Times New Roman"/>
              </a:rPr>
              <a:t> Suggested</a:t>
            </a:r>
            <a:r>
              <a:rPr dirty="0" sz="1600" spc="110">
                <a:solidFill>
                  <a:srgbClr val="313333"/>
                </a:solidFill>
                <a:latin typeface="Times New Roman"/>
                <a:cs typeface="Times New Roman"/>
              </a:rPr>
              <a:t> </a:t>
            </a:r>
            <a:r>
              <a:rPr dirty="0" sz="1600" spc="30">
                <a:solidFill>
                  <a:srgbClr val="313333"/>
                </a:solidFill>
                <a:latin typeface="Times New Roman"/>
                <a:cs typeface="Times New Roman"/>
              </a:rPr>
              <a:t>Changes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300">
              <a:latin typeface="Times New Roman"/>
              <a:cs typeface="Times New Roman"/>
            </a:endParaRPr>
          </a:p>
          <a:p>
            <a:pPr marL="2763520">
              <a:lnSpc>
                <a:spcPct val="100000"/>
              </a:lnSpc>
            </a:pPr>
            <a:r>
              <a:rPr dirty="0" sz="650" spc="-35">
                <a:solidFill>
                  <a:srgbClr val="313333"/>
                </a:solidFill>
                <a:latin typeface="Arial"/>
                <a:cs typeface="Arial"/>
              </a:rPr>
              <a:t>CBC</a:t>
            </a:r>
            <a:r>
              <a:rPr dirty="0" sz="650" spc="40">
                <a:solidFill>
                  <a:srgbClr val="313333"/>
                </a:solidFill>
                <a:latin typeface="Arial"/>
                <a:cs typeface="Arial"/>
              </a:rPr>
              <a:t> </a:t>
            </a:r>
            <a:r>
              <a:rPr dirty="0" sz="650" spc="50">
                <a:solidFill>
                  <a:srgbClr val="313333"/>
                </a:solidFill>
                <a:latin typeface="Arial"/>
                <a:cs typeface="Arial"/>
              </a:rPr>
              <a:t>Commun</a:t>
            </a:r>
            <a:r>
              <a:rPr dirty="0" sz="650" spc="65">
                <a:solidFill>
                  <a:srgbClr val="313333"/>
                </a:solidFill>
                <a:latin typeface="Arial"/>
                <a:cs typeface="Arial"/>
              </a:rPr>
              <a:t>i</a:t>
            </a:r>
            <a:r>
              <a:rPr dirty="0" sz="650" spc="30">
                <a:solidFill>
                  <a:srgbClr val="313333"/>
                </a:solidFill>
                <a:latin typeface="Arial"/>
                <a:cs typeface="Arial"/>
              </a:rPr>
              <a:t>cat</a:t>
            </a:r>
            <a:r>
              <a:rPr dirty="0" sz="650" spc="20">
                <a:solidFill>
                  <a:srgbClr val="313333"/>
                </a:solidFill>
                <a:latin typeface="Arial"/>
                <a:cs typeface="Arial"/>
              </a:rPr>
              <a:t>i</a:t>
            </a:r>
            <a:r>
              <a:rPr dirty="0" sz="650" spc="20">
                <a:solidFill>
                  <a:srgbClr val="313333"/>
                </a:solidFill>
                <a:latin typeface="Arial"/>
                <a:cs typeface="Arial"/>
              </a:rPr>
              <a:t>on</a:t>
            </a:r>
            <a:r>
              <a:rPr dirty="0" sz="650" spc="50">
                <a:solidFill>
                  <a:srgbClr val="313333"/>
                </a:solidFill>
                <a:latin typeface="Arial"/>
                <a:cs typeface="Arial"/>
              </a:rPr>
              <a:t>s</a:t>
            </a:r>
            <a:r>
              <a:rPr dirty="0" sz="650" spc="130">
                <a:solidFill>
                  <a:srgbClr val="595959"/>
                </a:solidFill>
                <a:latin typeface="Arial"/>
                <a:cs typeface="Arial"/>
              </a:rPr>
              <a:t>,</a:t>
            </a:r>
            <a:r>
              <a:rPr dirty="0" sz="650" spc="-15">
                <a:solidFill>
                  <a:srgbClr val="181818"/>
                </a:solidFill>
                <a:latin typeface="Arial"/>
                <a:cs typeface="Arial"/>
              </a:rPr>
              <a:t>I</a:t>
            </a:r>
            <a:r>
              <a:rPr dirty="0" sz="650" spc="35">
                <a:solidFill>
                  <a:srgbClr val="313333"/>
                </a:solidFill>
                <a:latin typeface="Arial"/>
                <a:cs typeface="Arial"/>
              </a:rPr>
              <a:t>n</a:t>
            </a:r>
            <a:r>
              <a:rPr dirty="0" sz="650" spc="25">
                <a:solidFill>
                  <a:srgbClr val="313333"/>
                </a:solidFill>
                <a:latin typeface="Arial"/>
                <a:cs typeface="Arial"/>
              </a:rPr>
              <a:t>c</a:t>
            </a:r>
            <a:r>
              <a:rPr dirty="0" sz="650" spc="215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5355" y="4032503"/>
            <a:ext cx="1623059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05355" y="7959852"/>
            <a:ext cx="1687068" cy="516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07022" y="1287438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 h="0">
                <a:moveTo>
                  <a:pt x="0" y="0"/>
                </a:moveTo>
                <a:lnTo>
                  <a:pt x="4294795" y="0"/>
                </a:lnTo>
              </a:path>
            </a:pathLst>
          </a:custGeom>
          <a:ln w="9079">
            <a:solidFill>
              <a:srgbClr val="2B2F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13832" y="1282889"/>
            <a:ext cx="0" cy="2748280"/>
          </a:xfrm>
          <a:custGeom>
            <a:avLst/>
            <a:gdLst/>
            <a:ahLst/>
            <a:cxnLst/>
            <a:rect l="l" t="t" r="r" b="b"/>
            <a:pathLst>
              <a:path w="0" h="2748279">
                <a:moveTo>
                  <a:pt x="0" y="2747749"/>
                </a:moveTo>
                <a:lnTo>
                  <a:pt x="0" y="0"/>
                </a:lnTo>
              </a:path>
            </a:pathLst>
          </a:custGeom>
          <a:ln w="13619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99548" y="1278340"/>
            <a:ext cx="0" cy="3221355"/>
          </a:xfrm>
          <a:custGeom>
            <a:avLst/>
            <a:gdLst/>
            <a:ahLst/>
            <a:cxnLst/>
            <a:rect l="l" t="t" r="r" b="b"/>
            <a:pathLst>
              <a:path w="0" h="3221354">
                <a:moveTo>
                  <a:pt x="0" y="3220872"/>
                </a:moveTo>
                <a:lnTo>
                  <a:pt x="0" y="0"/>
                </a:lnTo>
              </a:path>
            </a:pathLst>
          </a:custGeom>
          <a:ln w="9079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97277" y="5199796"/>
            <a:ext cx="0" cy="3207385"/>
          </a:xfrm>
          <a:custGeom>
            <a:avLst/>
            <a:gdLst/>
            <a:ahLst/>
            <a:cxnLst/>
            <a:rect l="l" t="t" r="r" b="b"/>
            <a:pathLst>
              <a:path w="0" h="3207384">
                <a:moveTo>
                  <a:pt x="0" y="3207223"/>
                </a:moveTo>
                <a:lnTo>
                  <a:pt x="0" y="0"/>
                </a:lnTo>
              </a:path>
            </a:pathLst>
          </a:custGeom>
          <a:ln w="9079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17191" y="9994710"/>
            <a:ext cx="6937375" cy="0"/>
          </a:xfrm>
          <a:custGeom>
            <a:avLst/>
            <a:gdLst/>
            <a:ahLst/>
            <a:cxnLst/>
            <a:rect l="l" t="t" r="r" b="b"/>
            <a:pathLst>
              <a:path w="6937375" h="0">
                <a:moveTo>
                  <a:pt x="0" y="0"/>
                </a:moveTo>
                <a:lnTo>
                  <a:pt x="6937048" y="0"/>
                </a:lnTo>
              </a:path>
            </a:pathLst>
          </a:custGeom>
          <a:ln w="9079">
            <a:solidFill>
              <a:srgbClr val="A0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86926" y="4492387"/>
            <a:ext cx="2719705" cy="0"/>
          </a:xfrm>
          <a:custGeom>
            <a:avLst/>
            <a:gdLst/>
            <a:ahLst/>
            <a:cxnLst/>
            <a:rect l="l" t="t" r="r" b="b"/>
            <a:pathLst>
              <a:path w="2719704" h="0">
                <a:moveTo>
                  <a:pt x="0" y="0"/>
                </a:moveTo>
                <a:lnTo>
                  <a:pt x="2719431" y="0"/>
                </a:lnTo>
              </a:path>
            </a:pathLst>
          </a:custGeom>
          <a:ln w="13619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07022" y="5206620"/>
            <a:ext cx="4299585" cy="0"/>
          </a:xfrm>
          <a:custGeom>
            <a:avLst/>
            <a:gdLst/>
            <a:ahLst/>
            <a:cxnLst/>
            <a:rect l="l" t="t" r="r" b="b"/>
            <a:pathLst>
              <a:path w="4299585" h="0">
                <a:moveTo>
                  <a:pt x="0" y="0"/>
                </a:moveTo>
                <a:lnTo>
                  <a:pt x="4299336" y="0"/>
                </a:lnTo>
              </a:path>
            </a:pathLst>
          </a:custGeom>
          <a:ln w="13619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13832" y="5199796"/>
            <a:ext cx="0" cy="2738755"/>
          </a:xfrm>
          <a:custGeom>
            <a:avLst/>
            <a:gdLst/>
            <a:ahLst/>
            <a:cxnLst/>
            <a:rect l="l" t="t" r="r" b="b"/>
            <a:pathLst>
              <a:path w="0" h="2738754">
                <a:moveTo>
                  <a:pt x="0" y="2738650"/>
                </a:moveTo>
                <a:lnTo>
                  <a:pt x="0" y="0"/>
                </a:lnTo>
              </a:path>
            </a:pathLst>
          </a:custGeom>
          <a:ln w="13619">
            <a:solidFill>
              <a:srgbClr val="44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50486" y="8407020"/>
            <a:ext cx="2651760" cy="0"/>
          </a:xfrm>
          <a:custGeom>
            <a:avLst/>
            <a:gdLst/>
            <a:ahLst/>
            <a:cxnLst/>
            <a:rect l="l" t="t" r="r" b="b"/>
            <a:pathLst>
              <a:path w="2651760" h="0">
                <a:moveTo>
                  <a:pt x="0" y="0"/>
                </a:moveTo>
                <a:lnTo>
                  <a:pt x="2651332" y="0"/>
                </a:lnTo>
              </a:path>
            </a:pathLst>
          </a:custGeom>
          <a:ln w="9079">
            <a:solidFill>
              <a:srgbClr val="38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13832" y="1287438"/>
            <a:ext cx="4286250" cy="3205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09370">
              <a:lnSpc>
                <a:spcPct val="100000"/>
              </a:lnSpc>
            </a:pPr>
            <a:r>
              <a:rPr dirty="0" sz="1800" spc="65" b="1">
                <a:solidFill>
                  <a:srgbClr val="3A3B3A"/>
                </a:solidFill>
                <a:latin typeface="Times New Roman"/>
                <a:cs typeface="Times New Roman"/>
              </a:rPr>
              <a:t>M</a:t>
            </a:r>
            <a:r>
              <a:rPr dirty="0" sz="1800" spc="30" b="1">
                <a:solidFill>
                  <a:srgbClr val="3A3B3A"/>
                </a:solidFill>
                <a:latin typeface="Times New Roman"/>
                <a:cs typeface="Times New Roman"/>
              </a:rPr>
              <a:t>eeting</a:t>
            </a:r>
            <a:r>
              <a:rPr dirty="0" sz="1800" spc="-200" b="1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800" spc="40" b="1">
                <a:solidFill>
                  <a:srgbClr val="3A3B3A"/>
                </a:solidFill>
                <a:latin typeface="Times New Roman"/>
                <a:cs typeface="Times New Roman"/>
              </a:rPr>
              <a:t>Agen</a:t>
            </a:r>
            <a:r>
              <a:rPr dirty="0" sz="1800" spc="75" b="1">
                <a:solidFill>
                  <a:srgbClr val="3A3B3A"/>
                </a:solidFill>
                <a:latin typeface="Times New Roman"/>
                <a:cs typeface="Times New Roman"/>
              </a:rPr>
              <a:t>d</a:t>
            </a:r>
            <a:r>
              <a:rPr dirty="0" sz="1800" spc="140" b="1">
                <a:solidFill>
                  <a:srgbClr val="3A3B3A"/>
                </a:solidFill>
                <a:latin typeface="Times New Roman"/>
                <a:cs typeface="Times New Roman"/>
              </a:rPr>
              <a:t>a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2100">
              <a:latin typeface="Times New Roman"/>
              <a:cs typeface="Times New Roman"/>
            </a:endParaRPr>
          </a:p>
          <a:p>
            <a:pPr marL="605790" marR="840740" indent="-240665">
              <a:lnSpc>
                <a:spcPts val="1610"/>
              </a:lnSpc>
              <a:tabLst>
                <a:tab pos="601345" algn="l"/>
              </a:tabLst>
            </a:pPr>
            <a:r>
              <a:rPr dirty="0" sz="1350" spc="-105" i="1">
                <a:solidFill>
                  <a:srgbClr val="7EA3AC"/>
                </a:solidFill>
                <a:latin typeface="Arial"/>
                <a:cs typeface="Arial"/>
              </a:rPr>
              <a:t>s.</a:t>
            </a:r>
            <a:r>
              <a:rPr dirty="0" sz="1350" spc="-105" i="1">
                <a:solidFill>
                  <a:srgbClr val="7EA3AC"/>
                </a:solidFill>
                <a:latin typeface="Arial"/>
                <a:cs typeface="Arial"/>
              </a:rPr>
              <a:t>	</a:t>
            </a:r>
            <a:r>
              <a:rPr dirty="0" sz="1650" spc="-105">
                <a:solidFill>
                  <a:srgbClr val="3A3B3A"/>
                </a:solidFill>
                <a:latin typeface="Times New Roman"/>
                <a:cs typeface="Times New Roman"/>
              </a:rPr>
              <a:t>Future</a:t>
            </a:r>
            <a:r>
              <a:rPr dirty="0" sz="1650" spc="100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3A3B3A"/>
                </a:solidFill>
                <a:latin typeface="Times New Roman"/>
                <a:cs typeface="Times New Roman"/>
              </a:rPr>
              <a:t>Communications</a:t>
            </a:r>
            <a:r>
              <a:rPr dirty="0" sz="1650" spc="185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 spc="-10">
                <a:solidFill>
                  <a:srgbClr val="3A3B3A"/>
                </a:solidFill>
                <a:latin typeface="Times New Roman"/>
                <a:cs typeface="Times New Roman"/>
              </a:rPr>
              <a:t>between</a:t>
            </a:r>
            <a:r>
              <a:rPr dirty="0" sz="1650" spc="-5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 spc="5">
                <a:solidFill>
                  <a:srgbClr val="3A3B3A"/>
                </a:solidFill>
                <a:latin typeface="Times New Roman"/>
                <a:cs typeface="Times New Roman"/>
              </a:rPr>
              <a:t>Groups</a:t>
            </a:r>
            <a:endParaRPr sz="1650">
              <a:latin typeface="Times New Roman"/>
              <a:cs typeface="Times New Roman"/>
            </a:endParaRPr>
          </a:p>
          <a:p>
            <a:pPr marL="601345" indent="-240665">
              <a:lnSpc>
                <a:spcPts val="1670"/>
              </a:lnSpc>
              <a:buClr>
                <a:srgbClr val="62AAB8"/>
              </a:buClr>
              <a:buSzPct val="66666"/>
              <a:buFont typeface="Times New Roman"/>
              <a:buAutoNum type="arabicPeriod" startAt="6"/>
              <a:tabLst>
                <a:tab pos="601980" algn="l"/>
              </a:tabLst>
            </a:pPr>
            <a:r>
              <a:rPr dirty="0" sz="1650" spc="-50">
                <a:solidFill>
                  <a:srgbClr val="3A3B3A"/>
                </a:solidFill>
                <a:latin typeface="Times New Roman"/>
                <a:cs typeface="Times New Roman"/>
              </a:rPr>
              <a:t>O</a:t>
            </a:r>
            <a:r>
              <a:rPr dirty="0" sz="1650" spc="15">
                <a:solidFill>
                  <a:srgbClr val="3A3B3A"/>
                </a:solidFill>
                <a:latin typeface="Times New Roman"/>
                <a:cs typeface="Times New Roman"/>
              </a:rPr>
              <a:t>ther</a:t>
            </a:r>
            <a:r>
              <a:rPr dirty="0" sz="1650" spc="65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3A3B3A"/>
                </a:solidFill>
                <a:latin typeface="Times New Roman"/>
                <a:cs typeface="Times New Roman"/>
              </a:rPr>
              <a:t>Information</a:t>
            </a:r>
            <a:r>
              <a:rPr dirty="0" sz="1650" spc="105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 spc="5">
                <a:solidFill>
                  <a:srgbClr val="3A3B3A"/>
                </a:solidFill>
                <a:latin typeface="Times New Roman"/>
                <a:cs typeface="Times New Roman"/>
              </a:rPr>
              <a:t>Items</a:t>
            </a:r>
            <a:endParaRPr sz="1650">
              <a:latin typeface="Times New Roman"/>
              <a:cs typeface="Times New Roman"/>
            </a:endParaRPr>
          </a:p>
          <a:p>
            <a:pPr marL="605790" indent="-240665">
              <a:lnSpc>
                <a:spcPts val="1810"/>
              </a:lnSpc>
              <a:buClr>
                <a:srgbClr val="62AAB8"/>
              </a:buClr>
              <a:buSzPct val="66666"/>
              <a:buFont typeface="Times New Roman"/>
              <a:buAutoNum type="arabicPeriod" startAt="6"/>
              <a:tabLst>
                <a:tab pos="606425" algn="l"/>
              </a:tabLst>
            </a:pPr>
            <a:r>
              <a:rPr dirty="0" sz="1650">
                <a:solidFill>
                  <a:srgbClr val="3A3B3A"/>
                </a:solidFill>
                <a:latin typeface="Times New Roman"/>
                <a:cs typeface="Times New Roman"/>
              </a:rPr>
              <a:t>Open</a:t>
            </a:r>
            <a:r>
              <a:rPr dirty="0" sz="1650" spc="15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3A3B3A"/>
                </a:solidFill>
                <a:latin typeface="Times New Roman"/>
                <a:cs typeface="Times New Roman"/>
              </a:rPr>
              <a:t>Time</a:t>
            </a:r>
            <a:endParaRPr sz="1650">
              <a:latin typeface="Times New Roman"/>
              <a:cs typeface="Times New Roman"/>
            </a:endParaRPr>
          </a:p>
          <a:p>
            <a:pPr marL="365125">
              <a:lnSpc>
                <a:spcPts val="1905"/>
              </a:lnSpc>
            </a:pPr>
            <a:r>
              <a:rPr dirty="0" sz="1650" spc="-75">
                <a:solidFill>
                  <a:srgbClr val="62AAB8"/>
                </a:solidFill>
                <a:latin typeface="Times New Roman"/>
                <a:cs typeface="Times New Roman"/>
              </a:rPr>
              <a:t>s</a:t>
            </a:r>
            <a:r>
              <a:rPr dirty="0" sz="1650" spc="-95">
                <a:solidFill>
                  <a:srgbClr val="7EA3AC"/>
                </a:solidFill>
                <a:latin typeface="Times New Roman"/>
                <a:cs typeface="Times New Roman"/>
              </a:rPr>
              <a:t>.</a:t>
            </a:r>
            <a:r>
              <a:rPr dirty="0" sz="1650">
                <a:solidFill>
                  <a:srgbClr val="7EA3AC"/>
                </a:solidFill>
                <a:latin typeface="Times New Roman"/>
                <a:cs typeface="Times New Roman"/>
              </a:rPr>
              <a:t> </a:t>
            </a:r>
            <a:r>
              <a:rPr dirty="0" sz="1650" spc="140">
                <a:solidFill>
                  <a:srgbClr val="7EA3AC"/>
                </a:solidFill>
                <a:latin typeface="Times New Roman"/>
                <a:cs typeface="Times New Roman"/>
              </a:rPr>
              <a:t> </a:t>
            </a:r>
            <a:r>
              <a:rPr dirty="0" sz="1650">
                <a:solidFill>
                  <a:srgbClr val="3A3B3A"/>
                </a:solidFill>
                <a:latin typeface="Times New Roman"/>
                <a:cs typeface="Times New Roman"/>
              </a:rPr>
              <a:t>Adjournment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200">
              <a:latin typeface="Times New Roman"/>
              <a:cs typeface="Times New Roman"/>
            </a:endParaRPr>
          </a:p>
          <a:p>
            <a:pPr marL="2743835">
              <a:lnSpc>
                <a:spcPct val="100000"/>
              </a:lnSpc>
            </a:pPr>
            <a:r>
              <a:rPr dirty="0" sz="650" spc="-35">
                <a:solidFill>
                  <a:srgbClr val="4F5050"/>
                </a:solidFill>
                <a:latin typeface="Arial"/>
                <a:cs typeface="Arial"/>
              </a:rPr>
              <a:t>CBG</a:t>
            </a:r>
            <a:r>
              <a:rPr dirty="0" sz="650" spc="-5">
                <a:solidFill>
                  <a:srgbClr val="4F5050"/>
                </a:solidFill>
                <a:latin typeface="Arial"/>
                <a:cs typeface="Arial"/>
              </a:rPr>
              <a:t> </a:t>
            </a:r>
            <a:r>
              <a:rPr dirty="0" sz="650" spc="50">
                <a:solidFill>
                  <a:srgbClr val="4F5050"/>
                </a:solidFill>
                <a:latin typeface="Arial"/>
                <a:cs typeface="Arial"/>
              </a:rPr>
              <a:t>Commu</a:t>
            </a:r>
            <a:r>
              <a:rPr dirty="0" sz="650" spc="40">
                <a:solidFill>
                  <a:srgbClr val="4F5050"/>
                </a:solidFill>
                <a:latin typeface="Arial"/>
                <a:cs typeface="Arial"/>
              </a:rPr>
              <a:t>n</a:t>
            </a:r>
            <a:r>
              <a:rPr dirty="0" sz="650" spc="65">
                <a:solidFill>
                  <a:srgbClr val="6B6B6B"/>
                </a:solidFill>
                <a:latin typeface="Arial"/>
                <a:cs typeface="Arial"/>
              </a:rPr>
              <a:t>i</a:t>
            </a:r>
            <a:r>
              <a:rPr dirty="0" sz="650" spc="15">
                <a:solidFill>
                  <a:srgbClr val="6B6B6B"/>
                </a:solidFill>
                <a:latin typeface="Arial"/>
                <a:cs typeface="Arial"/>
              </a:rPr>
              <a:t>c</a:t>
            </a:r>
            <a:r>
              <a:rPr dirty="0" sz="650" spc="-30">
                <a:solidFill>
                  <a:srgbClr val="6B6B6B"/>
                </a:solidFill>
                <a:latin typeface="Arial"/>
                <a:cs typeface="Arial"/>
              </a:rPr>
              <a:t>a</a:t>
            </a:r>
            <a:r>
              <a:rPr dirty="0" sz="650" spc="75">
                <a:solidFill>
                  <a:srgbClr val="4F5050"/>
                </a:solidFill>
                <a:latin typeface="Arial"/>
                <a:cs typeface="Arial"/>
              </a:rPr>
              <a:t>t</a:t>
            </a:r>
            <a:r>
              <a:rPr dirty="0" sz="650" spc="55">
                <a:solidFill>
                  <a:srgbClr val="4F5050"/>
                </a:solidFill>
                <a:latin typeface="Arial"/>
                <a:cs typeface="Arial"/>
              </a:rPr>
              <a:t>i</a:t>
            </a:r>
            <a:r>
              <a:rPr dirty="0" sz="650" spc="25">
                <a:solidFill>
                  <a:srgbClr val="4F5050"/>
                </a:solidFill>
                <a:latin typeface="Arial"/>
                <a:cs typeface="Arial"/>
              </a:rPr>
              <a:t>ons,</a:t>
            </a:r>
            <a:r>
              <a:rPr dirty="0" sz="650" spc="5">
                <a:solidFill>
                  <a:srgbClr val="4F5050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282828"/>
                </a:solidFill>
                <a:latin typeface="Arial"/>
                <a:cs typeface="Arial"/>
              </a:rPr>
              <a:t>I</a:t>
            </a:r>
            <a:r>
              <a:rPr dirty="0" sz="650" spc="35">
                <a:solidFill>
                  <a:srgbClr val="4F5050"/>
                </a:solidFill>
                <a:latin typeface="Arial"/>
                <a:cs typeface="Arial"/>
              </a:rPr>
              <a:t>nc.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1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6515752" y="407444"/>
            <a:ext cx="723900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-185">
                <a:solidFill>
                  <a:srgbClr val="3A3B3A"/>
                </a:solidFill>
                <a:latin typeface="Courier New"/>
                <a:cs typeface="Courier New"/>
              </a:rPr>
              <a:t>9</a:t>
            </a:r>
            <a:r>
              <a:rPr dirty="0" sz="1250" spc="-180">
                <a:solidFill>
                  <a:srgbClr val="3A3B3A"/>
                </a:solidFill>
                <a:latin typeface="Courier New"/>
                <a:cs typeface="Courier New"/>
              </a:rPr>
              <a:t>/1</a:t>
            </a:r>
            <a:r>
              <a:rPr dirty="0" sz="1250" spc="-185">
                <a:solidFill>
                  <a:srgbClr val="3A3B3A"/>
                </a:solidFill>
                <a:latin typeface="Courier New"/>
                <a:cs typeface="Courier New"/>
              </a:rPr>
              <a:t>9</a:t>
            </a:r>
            <a:r>
              <a:rPr dirty="0" sz="1250" spc="-180">
                <a:solidFill>
                  <a:srgbClr val="3A3B3A"/>
                </a:solidFill>
                <a:latin typeface="Courier New"/>
                <a:cs typeface="Courier New"/>
              </a:rPr>
              <a:t>/</a:t>
            </a:r>
            <a:r>
              <a:rPr dirty="0" sz="1250" spc="-185">
                <a:solidFill>
                  <a:srgbClr val="3A3B3A"/>
                </a:solidFill>
                <a:latin typeface="Courier New"/>
                <a:cs typeface="Courier New"/>
              </a:rPr>
              <a:t>2</a:t>
            </a:r>
            <a:r>
              <a:rPr dirty="0" sz="1250" spc="-75">
                <a:solidFill>
                  <a:srgbClr val="3A3B3A"/>
                </a:solidFill>
                <a:latin typeface="Courier New"/>
                <a:cs typeface="Courier New"/>
              </a:rPr>
              <a:t>0</a:t>
            </a:r>
            <a:r>
              <a:rPr dirty="0" sz="1250" spc="-145">
                <a:solidFill>
                  <a:srgbClr val="3A3B3A"/>
                </a:solidFill>
                <a:latin typeface="Courier New"/>
                <a:cs typeface="Courier New"/>
              </a:rPr>
              <a:t>1</a:t>
            </a:r>
            <a:r>
              <a:rPr dirty="0" sz="1250" spc="30">
                <a:solidFill>
                  <a:srgbClr val="3A3B3A"/>
                </a:solidFill>
                <a:latin typeface="Courier New"/>
                <a:cs typeface="Courier New"/>
              </a:rPr>
              <a:t>1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3832" y="5206620"/>
            <a:ext cx="4283710" cy="3200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7820">
              <a:lnSpc>
                <a:spcPct val="100000"/>
              </a:lnSpc>
            </a:pPr>
            <a:r>
              <a:rPr dirty="0" sz="1650" spc="40" b="1">
                <a:solidFill>
                  <a:srgbClr val="3A3B3A"/>
                </a:solidFill>
                <a:latin typeface="Times New Roman"/>
                <a:cs typeface="Times New Roman"/>
              </a:rPr>
              <a:t>P</a:t>
            </a:r>
            <a:r>
              <a:rPr dirty="0" sz="1650" spc="-50" b="1">
                <a:solidFill>
                  <a:srgbClr val="3A3B3A"/>
                </a:solidFill>
                <a:latin typeface="Times New Roman"/>
                <a:cs typeface="Times New Roman"/>
              </a:rPr>
              <a:t>r</a:t>
            </a:r>
            <a:r>
              <a:rPr dirty="0" sz="1650" spc="-10" b="1">
                <a:solidFill>
                  <a:srgbClr val="3A3B3A"/>
                </a:solidFill>
                <a:latin typeface="Times New Roman"/>
                <a:cs typeface="Times New Roman"/>
              </a:rPr>
              <a:t>o</a:t>
            </a:r>
            <a:r>
              <a:rPr dirty="0" sz="1650" spc="40" b="1">
                <a:solidFill>
                  <a:srgbClr val="3A3B3A"/>
                </a:solidFill>
                <a:latin typeface="Times New Roman"/>
                <a:cs typeface="Times New Roman"/>
              </a:rPr>
              <a:t>po</a:t>
            </a:r>
            <a:r>
              <a:rPr dirty="0" sz="1650" spc="25" b="1">
                <a:solidFill>
                  <a:srgbClr val="3A3B3A"/>
                </a:solidFill>
                <a:latin typeface="Times New Roman"/>
                <a:cs typeface="Times New Roman"/>
              </a:rPr>
              <a:t>s</a:t>
            </a:r>
            <a:r>
              <a:rPr dirty="0" sz="1650" spc="30" b="1">
                <a:solidFill>
                  <a:srgbClr val="3A3B3A"/>
                </a:solidFill>
                <a:latin typeface="Times New Roman"/>
                <a:cs typeface="Times New Roman"/>
              </a:rPr>
              <a:t>al</a:t>
            </a:r>
            <a:r>
              <a:rPr dirty="0" sz="1650" spc="-60" b="1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 spc="35" b="1">
                <a:solidFill>
                  <a:srgbClr val="3A3B3A"/>
                </a:solidFill>
                <a:latin typeface="Times New Roman"/>
                <a:cs typeface="Times New Roman"/>
              </a:rPr>
              <a:t>for</a:t>
            </a:r>
            <a:r>
              <a:rPr dirty="0" sz="1650" spc="-75" b="1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 spc="95" b="1">
                <a:solidFill>
                  <a:srgbClr val="3A3B3A"/>
                </a:solidFill>
                <a:latin typeface="Times New Roman"/>
                <a:cs typeface="Times New Roman"/>
              </a:rPr>
              <a:t>a</a:t>
            </a:r>
            <a:r>
              <a:rPr dirty="0" sz="1650" spc="-125" b="1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 spc="20" b="1">
                <a:solidFill>
                  <a:srgbClr val="3A3B3A"/>
                </a:solidFill>
                <a:latin typeface="Times New Roman"/>
                <a:cs typeface="Times New Roman"/>
              </a:rPr>
              <a:t>New</a:t>
            </a:r>
            <a:r>
              <a:rPr dirty="0" sz="1650" spc="-10" b="1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 spc="10" b="1">
                <a:solidFill>
                  <a:srgbClr val="3A3B3A"/>
                </a:solidFill>
                <a:latin typeface="Times New Roman"/>
                <a:cs typeface="Times New Roman"/>
              </a:rPr>
              <a:t>MERA</a:t>
            </a:r>
            <a:r>
              <a:rPr dirty="0" sz="1650" spc="-10" b="1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650" spc="5" b="1">
                <a:solidFill>
                  <a:srgbClr val="3A3B3A"/>
                </a:solidFill>
                <a:latin typeface="Times New Roman"/>
                <a:cs typeface="Times New Roman"/>
              </a:rPr>
              <a:t>Governa</a:t>
            </a:r>
            <a:r>
              <a:rPr dirty="0" sz="1650" spc="30" b="1">
                <a:solidFill>
                  <a:srgbClr val="3A3B3A"/>
                </a:solidFill>
                <a:latin typeface="Times New Roman"/>
                <a:cs typeface="Times New Roman"/>
              </a:rPr>
              <a:t>n</a:t>
            </a:r>
            <a:r>
              <a:rPr dirty="0" sz="1650" spc="50" b="1">
                <a:solidFill>
                  <a:srgbClr val="3A3B3A"/>
                </a:solidFill>
                <a:latin typeface="Times New Roman"/>
                <a:cs typeface="Times New Roman"/>
              </a:rPr>
              <a:t>ce</a:t>
            </a:r>
            <a:endParaRPr sz="1650">
              <a:latin typeface="Times New Roman"/>
              <a:cs typeface="Times New Roman"/>
            </a:endParaRPr>
          </a:p>
          <a:p>
            <a:pPr algn="ctr" marL="12065">
              <a:lnSpc>
                <a:spcPct val="100000"/>
              </a:lnSpc>
              <a:spcBef>
                <a:spcPts val="5"/>
              </a:spcBef>
            </a:pPr>
            <a:r>
              <a:rPr dirty="0" sz="1600" b="1">
                <a:solidFill>
                  <a:srgbClr val="3A3B3A"/>
                </a:solidFill>
                <a:latin typeface="Times New Roman"/>
                <a:cs typeface="Times New Roman"/>
              </a:rPr>
              <a:t>S</a:t>
            </a:r>
            <a:r>
              <a:rPr dirty="0" sz="1600" spc="40" b="1">
                <a:solidFill>
                  <a:srgbClr val="3A3B3A"/>
                </a:solidFill>
                <a:latin typeface="Times New Roman"/>
                <a:cs typeface="Times New Roman"/>
              </a:rPr>
              <a:t>tr</a:t>
            </a:r>
            <a:r>
              <a:rPr dirty="0" sz="1600" spc="10" b="1">
                <a:solidFill>
                  <a:srgbClr val="3A3B3A"/>
                </a:solidFill>
                <a:latin typeface="Times New Roman"/>
                <a:cs typeface="Times New Roman"/>
              </a:rPr>
              <a:t>u</a:t>
            </a:r>
            <a:r>
              <a:rPr dirty="0" sz="1600" spc="35" b="1">
                <a:solidFill>
                  <a:srgbClr val="3A3B3A"/>
                </a:solidFill>
                <a:latin typeface="Times New Roman"/>
                <a:cs typeface="Times New Roman"/>
              </a:rPr>
              <a:t>cture</a:t>
            </a:r>
            <a:endParaRPr sz="1600">
              <a:latin typeface="Times New Roman"/>
              <a:cs typeface="Times New Roman"/>
            </a:endParaRPr>
          </a:p>
          <a:p>
            <a:pPr marL="365125" marR="1435100">
              <a:lnSpc>
                <a:spcPct val="112500"/>
              </a:lnSpc>
              <a:spcBef>
                <a:spcPts val="800"/>
              </a:spcBef>
              <a:buClr>
                <a:srgbClr val="62AAB8"/>
              </a:buClr>
              <a:buFont typeface="Times New Roman"/>
              <a:buChar char="o"/>
              <a:tabLst>
                <a:tab pos="528955" algn="l"/>
              </a:tabLst>
            </a:pPr>
            <a:r>
              <a:rPr dirty="0" sz="1300" spc="-15">
                <a:solidFill>
                  <a:srgbClr val="3A3B3A"/>
                </a:solidFill>
                <a:latin typeface="Times New Roman"/>
                <a:cs typeface="Times New Roman"/>
              </a:rPr>
              <a:t>Proposed</a:t>
            </a:r>
            <a:r>
              <a:rPr dirty="0" sz="1300" spc="65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3A3B3A"/>
                </a:solidFill>
                <a:latin typeface="Times New Roman"/>
                <a:cs typeface="Times New Roman"/>
              </a:rPr>
              <a:t>MERA</a:t>
            </a:r>
            <a:r>
              <a:rPr dirty="0" sz="1300" spc="-40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300" spc="-20">
                <a:solidFill>
                  <a:srgbClr val="3A3B3A"/>
                </a:solidFill>
                <a:latin typeface="Times New Roman"/>
                <a:cs typeface="Times New Roman"/>
              </a:rPr>
              <a:t>Vision</a:t>
            </a:r>
            <a:r>
              <a:rPr dirty="0" sz="1300" spc="65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3A3B3A"/>
                </a:solidFill>
                <a:latin typeface="Times New Roman"/>
                <a:cs typeface="Times New Roman"/>
              </a:rPr>
              <a:t>Statement</a:t>
            </a:r>
            <a:r>
              <a:rPr dirty="0" sz="1300" spc="-5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300" spc="120">
                <a:solidFill>
                  <a:srgbClr val="62AAB8"/>
                </a:solidFill>
                <a:latin typeface="Times New Roman"/>
                <a:cs typeface="Times New Roman"/>
              </a:rPr>
              <a:t>o</a:t>
            </a:r>
            <a:r>
              <a:rPr dirty="0" sz="1300" spc="150">
                <a:solidFill>
                  <a:srgbClr val="62AAB8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3A3B3A"/>
                </a:solidFill>
                <a:latin typeface="Times New Roman"/>
                <a:cs typeface="Times New Roman"/>
              </a:rPr>
              <a:t>Proposed</a:t>
            </a:r>
            <a:r>
              <a:rPr dirty="0" sz="1300" spc="90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300" spc="-30">
                <a:solidFill>
                  <a:srgbClr val="3A3B3A"/>
                </a:solidFill>
                <a:latin typeface="Times New Roman"/>
                <a:cs typeface="Times New Roman"/>
              </a:rPr>
              <a:t>MERA</a:t>
            </a:r>
            <a:r>
              <a:rPr dirty="0" sz="1300" spc="70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4F5050"/>
                </a:solidFill>
                <a:latin typeface="Times New Roman"/>
                <a:cs typeface="Times New Roman"/>
              </a:rPr>
              <a:t>Core</a:t>
            </a:r>
            <a:r>
              <a:rPr dirty="0" sz="1300" spc="-90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300" spc="-85">
                <a:solidFill>
                  <a:srgbClr val="3A3B3A"/>
                </a:solidFill>
                <a:latin typeface="Times New Roman"/>
                <a:cs typeface="Times New Roman"/>
              </a:rPr>
              <a:t>V</a:t>
            </a:r>
            <a:r>
              <a:rPr dirty="0" sz="1300">
                <a:solidFill>
                  <a:srgbClr val="3A3B3A"/>
                </a:solidFill>
                <a:latin typeface="Times New Roman"/>
                <a:cs typeface="Times New Roman"/>
              </a:rPr>
              <a:t>alues</a:t>
            </a:r>
            <a:endParaRPr sz="1300">
              <a:latin typeface="Times New Roman"/>
              <a:cs typeface="Times New Roman"/>
            </a:endParaRPr>
          </a:p>
          <a:p>
            <a:pPr lvl="1" marL="646430" indent="-158750">
              <a:lnSpc>
                <a:spcPct val="100000"/>
              </a:lnSpc>
              <a:spcBef>
                <a:spcPts val="215"/>
              </a:spcBef>
              <a:buClr>
                <a:srgbClr val="3AACCA"/>
              </a:buClr>
              <a:buFont typeface="Times New Roman"/>
              <a:buChar char="•"/>
              <a:tabLst>
                <a:tab pos="647065" algn="l"/>
              </a:tabLst>
            </a:pPr>
            <a:r>
              <a:rPr dirty="0" sz="1100">
                <a:solidFill>
                  <a:srgbClr val="3A3B3A"/>
                </a:solidFill>
                <a:latin typeface="Times New Roman"/>
                <a:cs typeface="Times New Roman"/>
              </a:rPr>
              <a:t>Leadership</a:t>
            </a:r>
            <a:endParaRPr sz="1100">
              <a:latin typeface="Times New Roman"/>
              <a:cs typeface="Times New Roman"/>
            </a:endParaRPr>
          </a:p>
          <a:p>
            <a:pPr lvl="1" marL="646430" indent="-163195">
              <a:lnSpc>
                <a:spcPct val="100000"/>
              </a:lnSpc>
              <a:spcBef>
                <a:spcPts val="110"/>
              </a:spcBef>
              <a:buClr>
                <a:srgbClr val="3AACCA"/>
              </a:buClr>
              <a:buFont typeface="Times New Roman"/>
              <a:buChar char="•"/>
              <a:tabLst>
                <a:tab pos="647065" algn="l"/>
              </a:tabLst>
            </a:pPr>
            <a:r>
              <a:rPr dirty="0" sz="1100" spc="30">
                <a:solidFill>
                  <a:srgbClr val="282828"/>
                </a:solidFill>
                <a:latin typeface="Times New Roman"/>
                <a:cs typeface="Times New Roman"/>
              </a:rPr>
              <a:t>ln</a:t>
            </a:r>
            <a:r>
              <a:rPr dirty="0" sz="1100" spc="5">
                <a:solidFill>
                  <a:srgbClr val="282828"/>
                </a:solidFill>
                <a:latin typeface="Times New Roman"/>
                <a:cs typeface="Times New Roman"/>
              </a:rPr>
              <a:t>t</a:t>
            </a:r>
            <a:r>
              <a:rPr dirty="0" sz="1100" spc="-5">
                <a:solidFill>
                  <a:srgbClr val="4F5050"/>
                </a:solidFill>
                <a:latin typeface="Times New Roman"/>
                <a:cs typeface="Times New Roman"/>
              </a:rPr>
              <a:t>egrity</a:t>
            </a:r>
            <a:endParaRPr sz="1100">
              <a:latin typeface="Times New Roman"/>
              <a:cs typeface="Times New Roman"/>
            </a:endParaRPr>
          </a:p>
          <a:p>
            <a:pPr lvl="1" marL="641985" indent="-154305">
              <a:lnSpc>
                <a:spcPct val="100000"/>
              </a:lnSpc>
              <a:spcBef>
                <a:spcPts val="145"/>
              </a:spcBef>
              <a:buClr>
                <a:srgbClr val="3AACCA"/>
              </a:buClr>
              <a:buFont typeface="Times New Roman"/>
              <a:buChar char="•"/>
              <a:tabLst>
                <a:tab pos="642620" algn="l"/>
              </a:tabLst>
            </a:pPr>
            <a:r>
              <a:rPr dirty="0" sz="1100" spc="10">
                <a:solidFill>
                  <a:srgbClr val="4F5050"/>
                </a:solidFill>
                <a:latin typeface="Times New Roman"/>
                <a:cs typeface="Times New Roman"/>
              </a:rPr>
              <a:t>Diver</a:t>
            </a:r>
            <a:r>
              <a:rPr dirty="0" sz="1100" spc="95">
                <a:solidFill>
                  <a:srgbClr val="4F5050"/>
                </a:solidFill>
                <a:latin typeface="Times New Roman"/>
                <a:cs typeface="Times New Roman"/>
              </a:rPr>
              <a:t>s</a:t>
            </a:r>
            <a:r>
              <a:rPr dirty="0" sz="1100" spc="-100">
                <a:solidFill>
                  <a:srgbClr val="282828"/>
                </a:solidFill>
                <a:latin typeface="Times New Roman"/>
                <a:cs typeface="Times New Roman"/>
              </a:rPr>
              <a:t>i</a:t>
            </a:r>
            <a:r>
              <a:rPr dirty="0" sz="1100">
                <a:solidFill>
                  <a:srgbClr val="4F5050"/>
                </a:solidFill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lvl="1" marL="646430" indent="-158750">
              <a:lnSpc>
                <a:spcPct val="100000"/>
              </a:lnSpc>
              <a:spcBef>
                <a:spcPts val="185"/>
              </a:spcBef>
              <a:buClr>
                <a:srgbClr val="3AACCA"/>
              </a:buClr>
              <a:buFont typeface="Times New Roman"/>
              <a:buChar char="•"/>
              <a:tabLst>
                <a:tab pos="647065" algn="l"/>
              </a:tabLst>
            </a:pPr>
            <a:r>
              <a:rPr dirty="0" sz="1100" spc="35">
                <a:solidFill>
                  <a:srgbClr val="4F5050"/>
                </a:solidFill>
                <a:latin typeface="Times New Roman"/>
                <a:cs typeface="Times New Roman"/>
              </a:rPr>
              <a:t>E</a:t>
            </a:r>
            <a:r>
              <a:rPr dirty="0" sz="1100" spc="-30">
                <a:solidFill>
                  <a:srgbClr val="282828"/>
                </a:solidFill>
                <a:latin typeface="Times New Roman"/>
                <a:cs typeface="Times New Roman"/>
              </a:rPr>
              <a:t>m</a:t>
            </a:r>
            <a:r>
              <a:rPr dirty="0" sz="1100" spc="30">
                <a:solidFill>
                  <a:srgbClr val="282828"/>
                </a:solidFill>
                <a:latin typeface="Times New Roman"/>
                <a:cs typeface="Times New Roman"/>
              </a:rPr>
              <a:t>p</a:t>
            </a:r>
            <a:r>
              <a:rPr dirty="0" sz="1100" spc="-15">
                <a:solidFill>
                  <a:srgbClr val="4F5050"/>
                </a:solidFill>
                <a:latin typeface="Times New Roman"/>
                <a:cs typeface="Times New Roman"/>
              </a:rPr>
              <a:t>ow</a:t>
            </a:r>
            <a:r>
              <a:rPr dirty="0" sz="1100" spc="30">
                <a:solidFill>
                  <a:srgbClr val="4F5050"/>
                </a:solidFill>
                <a:latin typeface="Times New Roman"/>
                <a:cs typeface="Times New Roman"/>
              </a:rPr>
              <a:t>e</a:t>
            </a:r>
            <a:r>
              <a:rPr dirty="0" sz="1100" spc="-10">
                <a:solidFill>
                  <a:srgbClr val="282828"/>
                </a:solidFill>
                <a:latin typeface="Times New Roman"/>
                <a:cs typeface="Times New Roman"/>
              </a:rPr>
              <a:t>rment</a:t>
            </a:r>
            <a:endParaRPr sz="1100">
              <a:latin typeface="Times New Roman"/>
              <a:cs typeface="Times New Roman"/>
            </a:endParaRPr>
          </a:p>
          <a:p>
            <a:pPr lvl="1" marL="641985" indent="-158750">
              <a:lnSpc>
                <a:spcPct val="100000"/>
              </a:lnSpc>
              <a:spcBef>
                <a:spcPts val="110"/>
              </a:spcBef>
              <a:buClr>
                <a:srgbClr val="3AACCA"/>
              </a:buClr>
              <a:buFont typeface="Times New Roman"/>
              <a:buChar char="•"/>
              <a:tabLst>
                <a:tab pos="642620" algn="l"/>
              </a:tabLst>
            </a:pPr>
            <a:r>
              <a:rPr dirty="0" sz="1100">
                <a:solidFill>
                  <a:srgbClr val="4F5050"/>
                </a:solidFill>
                <a:latin typeface="Times New Roman"/>
                <a:cs typeface="Times New Roman"/>
              </a:rPr>
              <a:t>Performance</a:t>
            </a:r>
            <a:r>
              <a:rPr dirty="0" sz="1100" spc="95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4F5050"/>
                </a:solidFill>
                <a:latin typeface="Times New Roman"/>
                <a:cs typeface="Times New Roman"/>
              </a:rPr>
              <a:t>Excellence</a:t>
            </a:r>
            <a:endParaRPr sz="1100">
              <a:latin typeface="Times New Roman"/>
              <a:cs typeface="Times New Roman"/>
            </a:endParaRPr>
          </a:p>
          <a:p>
            <a:pPr lvl="1" marL="641985" indent="-154305">
              <a:lnSpc>
                <a:spcPct val="100000"/>
              </a:lnSpc>
              <a:spcBef>
                <a:spcPts val="220"/>
              </a:spcBef>
              <a:buClr>
                <a:srgbClr val="3AACCA"/>
              </a:buClr>
              <a:buFont typeface="Times New Roman"/>
              <a:buChar char="•"/>
              <a:tabLst>
                <a:tab pos="642620" algn="l"/>
              </a:tabLst>
            </a:pPr>
            <a:r>
              <a:rPr dirty="0" sz="1100">
                <a:solidFill>
                  <a:srgbClr val="4F5050"/>
                </a:solidFill>
                <a:latin typeface="Times New Roman"/>
                <a:cs typeface="Times New Roman"/>
              </a:rPr>
              <a:t>Fisc</a:t>
            </a:r>
            <a:r>
              <a:rPr dirty="0" sz="1100" spc="100">
                <a:solidFill>
                  <a:srgbClr val="4F5050"/>
                </a:solidFill>
                <a:latin typeface="Times New Roman"/>
                <a:cs typeface="Times New Roman"/>
              </a:rPr>
              <a:t>a</a:t>
            </a:r>
            <a:r>
              <a:rPr dirty="0" sz="1100" spc="-55">
                <a:solidFill>
                  <a:srgbClr val="282828"/>
                </a:solidFill>
                <a:latin typeface="Times New Roman"/>
                <a:cs typeface="Times New Roman"/>
              </a:rPr>
              <a:t>l</a:t>
            </a:r>
            <a:r>
              <a:rPr dirty="0" sz="1100" spc="-35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3A3B3A"/>
                </a:solidFill>
                <a:latin typeface="Times New Roman"/>
                <a:cs typeface="Times New Roman"/>
              </a:rPr>
              <a:t>Responsibility</a:t>
            </a:r>
            <a:endParaRPr sz="1100">
              <a:latin typeface="Times New Roman"/>
              <a:cs typeface="Times New Roman"/>
            </a:endParaRPr>
          </a:p>
          <a:p>
            <a:pPr marL="519430" indent="-154305">
              <a:lnSpc>
                <a:spcPct val="100000"/>
              </a:lnSpc>
              <a:spcBef>
                <a:spcPts val="270"/>
              </a:spcBef>
              <a:buClr>
                <a:srgbClr val="62AAB8"/>
              </a:buClr>
              <a:buFont typeface="Times New Roman"/>
              <a:buChar char="o"/>
              <a:tabLst>
                <a:tab pos="520065" algn="l"/>
              </a:tabLst>
            </a:pPr>
            <a:r>
              <a:rPr dirty="0" sz="1300" spc="-10">
                <a:solidFill>
                  <a:srgbClr val="3A3B3A"/>
                </a:solidFill>
                <a:latin typeface="Times New Roman"/>
                <a:cs typeface="Times New Roman"/>
              </a:rPr>
              <a:t>Principles</a:t>
            </a:r>
            <a:r>
              <a:rPr dirty="0" sz="1300" spc="125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3A3B3A"/>
                </a:solidFill>
                <a:latin typeface="Times New Roman"/>
                <a:cs typeface="Times New Roman"/>
              </a:rPr>
              <a:t>of</a:t>
            </a:r>
            <a:r>
              <a:rPr dirty="0" sz="1300">
                <a:solidFill>
                  <a:srgbClr val="3A3B3A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3A3B3A"/>
                </a:solidFill>
                <a:latin typeface="Times New Roman"/>
                <a:cs typeface="Times New Roman"/>
              </a:rPr>
              <a:t>Governance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50">
              <a:latin typeface="Times New Roman"/>
              <a:cs typeface="Times New Roman"/>
            </a:endParaRPr>
          </a:p>
          <a:p>
            <a:pPr marL="2743835">
              <a:lnSpc>
                <a:spcPct val="100000"/>
              </a:lnSpc>
            </a:pPr>
            <a:r>
              <a:rPr dirty="0" sz="650" spc="-45">
                <a:solidFill>
                  <a:srgbClr val="4F5050"/>
                </a:solidFill>
                <a:latin typeface="Arial"/>
                <a:cs typeface="Arial"/>
              </a:rPr>
              <a:t>CBG</a:t>
            </a:r>
            <a:r>
              <a:rPr dirty="0" sz="650" spc="25">
                <a:solidFill>
                  <a:srgbClr val="4F5050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4F5050"/>
                </a:solidFill>
                <a:latin typeface="Arial"/>
                <a:cs typeface="Arial"/>
              </a:rPr>
              <a:t>Communica</a:t>
            </a:r>
            <a:r>
              <a:rPr dirty="0" sz="650" spc="75">
                <a:solidFill>
                  <a:srgbClr val="4F5050"/>
                </a:solidFill>
                <a:latin typeface="Arial"/>
                <a:cs typeface="Arial"/>
              </a:rPr>
              <a:t>t</a:t>
            </a:r>
            <a:r>
              <a:rPr dirty="0" sz="650" spc="30">
                <a:solidFill>
                  <a:srgbClr val="6B6B6B"/>
                </a:solidFill>
                <a:latin typeface="Arial"/>
                <a:cs typeface="Arial"/>
              </a:rPr>
              <a:t>i</a:t>
            </a:r>
            <a:r>
              <a:rPr dirty="0" sz="650" spc="40">
                <a:solidFill>
                  <a:srgbClr val="4F5050"/>
                </a:solidFill>
                <a:latin typeface="Arial"/>
                <a:cs typeface="Arial"/>
              </a:rPr>
              <a:t>o</a:t>
            </a:r>
            <a:r>
              <a:rPr dirty="0" sz="650" spc="50">
                <a:solidFill>
                  <a:srgbClr val="4F5050"/>
                </a:solidFill>
                <a:latin typeface="Arial"/>
                <a:cs typeface="Arial"/>
              </a:rPr>
              <a:t>n</a:t>
            </a:r>
            <a:r>
              <a:rPr dirty="0" sz="650" spc="15">
                <a:solidFill>
                  <a:srgbClr val="6B6B6B"/>
                </a:solidFill>
                <a:latin typeface="Arial"/>
                <a:cs typeface="Arial"/>
              </a:rPr>
              <a:t>s,</a:t>
            </a:r>
            <a:r>
              <a:rPr dirty="0" sz="650" spc="-55">
                <a:solidFill>
                  <a:srgbClr val="6B6B6B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3A3B3A"/>
                </a:solidFill>
                <a:latin typeface="Arial"/>
                <a:cs typeface="Arial"/>
              </a:rPr>
              <a:t>I</a:t>
            </a:r>
            <a:r>
              <a:rPr dirty="0" sz="650" spc="35">
                <a:solidFill>
                  <a:srgbClr val="3A3B3A"/>
                </a:solidFill>
                <a:latin typeface="Arial"/>
                <a:cs typeface="Arial"/>
              </a:rPr>
              <a:t>n</a:t>
            </a:r>
            <a:r>
              <a:rPr dirty="0" sz="650" spc="25">
                <a:solidFill>
                  <a:srgbClr val="3A3B3A"/>
                </a:solidFill>
                <a:latin typeface="Arial"/>
                <a:cs typeface="Arial"/>
              </a:rPr>
              <a:t>c</a:t>
            </a:r>
            <a:r>
              <a:rPr dirty="0" sz="650" spc="110">
                <a:solidFill>
                  <a:srgbClr val="6B6B6B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1639" y="4009644"/>
            <a:ext cx="1600200" cy="516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91639" y="7946135"/>
            <a:ext cx="1627632" cy="502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06469" y="1278378"/>
            <a:ext cx="4305300" cy="0"/>
          </a:xfrm>
          <a:custGeom>
            <a:avLst/>
            <a:gdLst/>
            <a:ahLst/>
            <a:cxnLst/>
            <a:rect l="l" t="t" r="r" b="b"/>
            <a:pathLst>
              <a:path w="4305300" h="0">
                <a:moveTo>
                  <a:pt x="0" y="0"/>
                </a:moveTo>
                <a:lnTo>
                  <a:pt x="4304854" y="0"/>
                </a:lnTo>
              </a:path>
            </a:pathLst>
          </a:custGeom>
          <a:ln w="13651">
            <a:solidFill>
              <a:srgbClr val="3838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13296" y="1271541"/>
            <a:ext cx="0" cy="3222625"/>
          </a:xfrm>
          <a:custGeom>
            <a:avLst/>
            <a:gdLst/>
            <a:ahLst/>
            <a:cxnLst/>
            <a:rect l="l" t="t" r="r" b="b"/>
            <a:pathLst>
              <a:path w="0" h="3222625">
                <a:moveTo>
                  <a:pt x="0" y="3222152"/>
                </a:moveTo>
                <a:lnTo>
                  <a:pt x="0" y="0"/>
                </a:lnTo>
              </a:path>
            </a:pathLst>
          </a:custGeom>
          <a:ln w="13651">
            <a:solidFill>
              <a:srgbClr val="38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06772" y="1276099"/>
            <a:ext cx="0" cy="3218180"/>
          </a:xfrm>
          <a:custGeom>
            <a:avLst/>
            <a:gdLst/>
            <a:ahLst/>
            <a:cxnLst/>
            <a:rect l="l" t="t" r="r" b="b"/>
            <a:pathLst>
              <a:path w="0" h="3218179">
                <a:moveTo>
                  <a:pt x="0" y="3217594"/>
                </a:moveTo>
                <a:lnTo>
                  <a:pt x="0" y="0"/>
                </a:lnTo>
              </a:path>
            </a:pathLst>
          </a:custGeom>
          <a:ln w="13651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09048" y="5200106"/>
            <a:ext cx="0" cy="3208655"/>
          </a:xfrm>
          <a:custGeom>
            <a:avLst/>
            <a:gdLst/>
            <a:ahLst/>
            <a:cxnLst/>
            <a:rect l="l" t="t" r="r" b="b"/>
            <a:pathLst>
              <a:path w="0" h="3208654">
                <a:moveTo>
                  <a:pt x="0" y="3208478"/>
                </a:moveTo>
                <a:lnTo>
                  <a:pt x="0" y="0"/>
                </a:lnTo>
              </a:path>
            </a:pathLst>
          </a:custGeom>
          <a:ln w="13651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43438" y="10015103"/>
            <a:ext cx="5506720" cy="0"/>
          </a:xfrm>
          <a:custGeom>
            <a:avLst/>
            <a:gdLst/>
            <a:ahLst/>
            <a:cxnLst/>
            <a:rect l="l" t="t" r="r" b="b"/>
            <a:pathLst>
              <a:path w="5506720" h="0">
                <a:moveTo>
                  <a:pt x="0" y="0"/>
                </a:moveTo>
                <a:lnTo>
                  <a:pt x="5506208" y="0"/>
                </a:lnTo>
              </a:path>
            </a:pathLst>
          </a:custGeom>
          <a:ln w="4550">
            <a:solidFill>
              <a:srgbClr val="A8A8A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58219" y="4489136"/>
            <a:ext cx="2757805" cy="0"/>
          </a:xfrm>
          <a:custGeom>
            <a:avLst/>
            <a:gdLst/>
            <a:ahLst/>
            <a:cxnLst/>
            <a:rect l="l" t="t" r="r" b="b"/>
            <a:pathLst>
              <a:path w="2757804" h="0">
                <a:moveTo>
                  <a:pt x="0" y="0"/>
                </a:moveTo>
                <a:lnTo>
                  <a:pt x="2757655" y="0"/>
                </a:lnTo>
              </a:path>
            </a:pathLst>
          </a:custGeom>
          <a:ln w="9101">
            <a:solidFill>
              <a:srgbClr val="2328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11020" y="5202384"/>
            <a:ext cx="4305300" cy="0"/>
          </a:xfrm>
          <a:custGeom>
            <a:avLst/>
            <a:gdLst/>
            <a:ahLst/>
            <a:cxnLst/>
            <a:rect l="l" t="t" r="r" b="b"/>
            <a:pathLst>
              <a:path w="4305300" h="0">
                <a:moveTo>
                  <a:pt x="0" y="0"/>
                </a:moveTo>
                <a:lnTo>
                  <a:pt x="4304854" y="0"/>
                </a:lnTo>
              </a:path>
            </a:pathLst>
          </a:custGeom>
          <a:ln w="9101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17846" y="5195548"/>
            <a:ext cx="0" cy="2743835"/>
          </a:xfrm>
          <a:custGeom>
            <a:avLst/>
            <a:gdLst/>
            <a:ahLst/>
            <a:cxnLst/>
            <a:rect l="l" t="t" r="r" b="b"/>
            <a:pathLst>
              <a:path w="0" h="2743834">
                <a:moveTo>
                  <a:pt x="0" y="2743614"/>
                </a:moveTo>
                <a:lnTo>
                  <a:pt x="0" y="0"/>
                </a:lnTo>
              </a:path>
            </a:pathLst>
          </a:custGeom>
          <a:ln w="13651">
            <a:solidFill>
              <a:srgbClr val="44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02822" y="5979438"/>
            <a:ext cx="751205" cy="0"/>
          </a:xfrm>
          <a:custGeom>
            <a:avLst/>
            <a:gdLst/>
            <a:ahLst/>
            <a:cxnLst/>
            <a:rect l="l" t="t" r="r" b="b"/>
            <a:pathLst>
              <a:path w="751204" h="0">
                <a:moveTo>
                  <a:pt x="0" y="0"/>
                </a:moveTo>
                <a:lnTo>
                  <a:pt x="750846" y="0"/>
                </a:lnTo>
              </a:path>
            </a:pathLst>
          </a:custGeom>
          <a:ln w="45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89170" y="6385055"/>
            <a:ext cx="787400" cy="0"/>
          </a:xfrm>
          <a:custGeom>
            <a:avLst/>
            <a:gdLst/>
            <a:ahLst/>
            <a:cxnLst/>
            <a:rect l="l" t="t" r="r" b="b"/>
            <a:pathLst>
              <a:path w="787400" h="0">
                <a:moveTo>
                  <a:pt x="0" y="0"/>
                </a:moveTo>
                <a:lnTo>
                  <a:pt x="787250" y="0"/>
                </a:lnTo>
              </a:path>
            </a:pathLst>
          </a:custGeom>
          <a:ln w="910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85523" y="8401749"/>
            <a:ext cx="2726055" cy="0"/>
          </a:xfrm>
          <a:custGeom>
            <a:avLst/>
            <a:gdLst/>
            <a:ahLst/>
            <a:cxnLst/>
            <a:rect l="l" t="t" r="r" b="b"/>
            <a:pathLst>
              <a:path w="2726054" h="0">
                <a:moveTo>
                  <a:pt x="0" y="0"/>
                </a:moveTo>
                <a:lnTo>
                  <a:pt x="2725801" y="0"/>
                </a:lnTo>
              </a:path>
            </a:pathLst>
          </a:custGeom>
          <a:ln w="13651">
            <a:solidFill>
              <a:srgbClr val="3B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22040" y="701854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4">
                <a:moveTo>
                  <a:pt x="0" y="63804"/>
                </a:moveTo>
                <a:lnTo>
                  <a:pt x="0" y="0"/>
                </a:lnTo>
              </a:path>
            </a:pathLst>
          </a:custGeom>
          <a:ln w="9101">
            <a:solidFill>
              <a:srgbClr val="5B5B5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22040" y="7082352"/>
            <a:ext cx="0" cy="127635"/>
          </a:xfrm>
          <a:custGeom>
            <a:avLst/>
            <a:gdLst/>
            <a:ahLst/>
            <a:cxnLst/>
            <a:rect l="l" t="t" r="r" b="b"/>
            <a:pathLst>
              <a:path w="0" h="127634">
                <a:moveTo>
                  <a:pt x="0" y="127609"/>
                </a:moveTo>
                <a:lnTo>
                  <a:pt x="0" y="0"/>
                </a:lnTo>
              </a:path>
            </a:pathLst>
          </a:custGeom>
          <a:ln w="910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22040" y="7209963"/>
            <a:ext cx="0" cy="255270"/>
          </a:xfrm>
          <a:custGeom>
            <a:avLst/>
            <a:gdLst/>
            <a:ahLst/>
            <a:cxnLst/>
            <a:rect l="l" t="t" r="r" b="b"/>
            <a:pathLst>
              <a:path w="0" h="255270">
                <a:moveTo>
                  <a:pt x="0" y="255220"/>
                </a:moveTo>
                <a:lnTo>
                  <a:pt x="0" y="0"/>
                </a:lnTo>
              </a:path>
            </a:pathLst>
          </a:custGeom>
          <a:ln w="455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1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1713296" y="1278378"/>
            <a:ext cx="4293870" cy="3211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">
              <a:lnSpc>
                <a:spcPts val="2080"/>
              </a:lnSpc>
            </a:pPr>
            <a:r>
              <a:rPr dirty="0" sz="1750" spc="40">
                <a:solidFill>
                  <a:srgbClr val="343636"/>
                </a:solidFill>
                <a:latin typeface="Times New Roman"/>
                <a:cs typeface="Times New Roman"/>
              </a:rPr>
              <a:t>Prop</a:t>
            </a:r>
            <a:r>
              <a:rPr dirty="0" sz="1750" spc="20">
                <a:solidFill>
                  <a:srgbClr val="343636"/>
                </a:solidFill>
                <a:latin typeface="Times New Roman"/>
                <a:cs typeface="Times New Roman"/>
              </a:rPr>
              <a:t>o</a:t>
            </a:r>
            <a:r>
              <a:rPr dirty="0" sz="1750" spc="45">
                <a:solidFill>
                  <a:srgbClr val="343636"/>
                </a:solidFill>
                <a:latin typeface="Times New Roman"/>
                <a:cs typeface="Times New Roman"/>
              </a:rPr>
              <a:t>sal</a:t>
            </a:r>
            <a:r>
              <a:rPr dirty="0" sz="1750" spc="-135">
                <a:solidFill>
                  <a:srgbClr val="343636"/>
                </a:solidFill>
                <a:latin typeface="Times New Roman"/>
                <a:cs typeface="Times New Roman"/>
              </a:rPr>
              <a:t> </a:t>
            </a:r>
            <a:r>
              <a:rPr dirty="0" sz="1750" spc="50">
                <a:solidFill>
                  <a:srgbClr val="343636"/>
                </a:solidFill>
                <a:latin typeface="Times New Roman"/>
                <a:cs typeface="Times New Roman"/>
              </a:rPr>
              <a:t>for</a:t>
            </a:r>
            <a:r>
              <a:rPr dirty="0" sz="1750" spc="-100">
                <a:solidFill>
                  <a:srgbClr val="343636"/>
                </a:solidFill>
                <a:latin typeface="Times New Roman"/>
                <a:cs typeface="Times New Roman"/>
              </a:rPr>
              <a:t> </a:t>
            </a:r>
            <a:r>
              <a:rPr dirty="0" sz="1750" spc="100">
                <a:solidFill>
                  <a:srgbClr val="343636"/>
                </a:solidFill>
                <a:latin typeface="Times New Roman"/>
                <a:cs typeface="Times New Roman"/>
              </a:rPr>
              <a:t>a</a:t>
            </a:r>
            <a:r>
              <a:rPr dirty="0" sz="1750" spc="-105">
                <a:solidFill>
                  <a:srgbClr val="343636"/>
                </a:solidFill>
                <a:latin typeface="Times New Roman"/>
                <a:cs typeface="Times New Roman"/>
              </a:rPr>
              <a:t> </a:t>
            </a:r>
            <a:r>
              <a:rPr dirty="0" sz="1750" spc="-55">
                <a:solidFill>
                  <a:srgbClr val="464848"/>
                </a:solidFill>
                <a:latin typeface="Times New Roman"/>
                <a:cs typeface="Times New Roman"/>
              </a:rPr>
              <a:t>New</a:t>
            </a:r>
            <a:r>
              <a:rPr dirty="0" sz="1750" spc="45">
                <a:solidFill>
                  <a:srgbClr val="464848"/>
                </a:solidFill>
                <a:latin typeface="Times New Roman"/>
                <a:cs typeface="Times New Roman"/>
              </a:rPr>
              <a:t> </a:t>
            </a:r>
            <a:r>
              <a:rPr dirty="0" sz="1750">
                <a:solidFill>
                  <a:srgbClr val="464848"/>
                </a:solidFill>
                <a:latin typeface="Times New Roman"/>
                <a:cs typeface="Times New Roman"/>
              </a:rPr>
              <a:t>MERA</a:t>
            </a:r>
            <a:r>
              <a:rPr dirty="0" sz="1750" spc="-25">
                <a:solidFill>
                  <a:srgbClr val="464848"/>
                </a:solidFill>
                <a:latin typeface="Times New Roman"/>
                <a:cs typeface="Times New Roman"/>
              </a:rPr>
              <a:t> </a:t>
            </a:r>
            <a:r>
              <a:rPr dirty="0" sz="1750" spc="15">
                <a:solidFill>
                  <a:srgbClr val="343636"/>
                </a:solidFill>
                <a:latin typeface="Times New Roman"/>
                <a:cs typeface="Times New Roman"/>
              </a:rPr>
              <a:t>Governance</a:t>
            </a:r>
            <a:endParaRPr sz="1750">
              <a:latin typeface="Times New Roman"/>
              <a:cs typeface="Times New Roman"/>
            </a:endParaRPr>
          </a:p>
          <a:p>
            <a:pPr algn="ctr">
              <a:lnSpc>
                <a:spcPts val="2020"/>
              </a:lnSpc>
            </a:pPr>
            <a:r>
              <a:rPr dirty="0" sz="1700" spc="-20">
                <a:solidFill>
                  <a:srgbClr val="464848"/>
                </a:solidFill>
                <a:latin typeface="Times New Roman"/>
                <a:cs typeface="Times New Roman"/>
              </a:rPr>
              <a:t>S</a:t>
            </a:r>
            <a:r>
              <a:rPr dirty="0" sz="1700" spc="75">
                <a:solidFill>
                  <a:srgbClr val="464848"/>
                </a:solidFill>
                <a:latin typeface="Times New Roman"/>
                <a:cs typeface="Times New Roman"/>
              </a:rPr>
              <a:t>tructure</a:t>
            </a:r>
            <a:endParaRPr sz="1700">
              <a:latin typeface="Times New Roman"/>
              <a:cs typeface="Times New Roman"/>
            </a:endParaRPr>
          </a:p>
          <a:p>
            <a:pPr algn="ctr" marL="525145" marR="98425" indent="-154305">
              <a:lnSpc>
                <a:spcPct val="100000"/>
              </a:lnSpc>
              <a:spcBef>
                <a:spcPts val="1195"/>
              </a:spcBef>
              <a:buClr>
                <a:srgbClr val="62ACC1"/>
              </a:buClr>
              <a:buSzPct val="106896"/>
              <a:buFont typeface="Times New Roman"/>
              <a:buChar char="o"/>
              <a:tabLst>
                <a:tab pos="525780" algn="l"/>
              </a:tabLst>
            </a:pPr>
            <a:r>
              <a:rPr dirty="0" sz="1450" spc="10">
                <a:solidFill>
                  <a:srgbClr val="343636"/>
                </a:solidFill>
                <a:latin typeface="Times New Roman"/>
                <a:cs typeface="Times New Roman"/>
              </a:rPr>
              <a:t>Proposed</a:t>
            </a:r>
            <a:r>
              <a:rPr dirty="0" sz="1450" spc="95">
                <a:solidFill>
                  <a:srgbClr val="343636"/>
                </a:solidFill>
                <a:latin typeface="Times New Roman"/>
                <a:cs typeface="Times New Roman"/>
              </a:rPr>
              <a:t> </a:t>
            </a:r>
            <a:r>
              <a:rPr dirty="0" sz="1450" spc="5">
                <a:solidFill>
                  <a:srgbClr val="464848"/>
                </a:solidFill>
                <a:latin typeface="Times New Roman"/>
                <a:cs typeface="Times New Roman"/>
              </a:rPr>
              <a:t>Changes</a:t>
            </a:r>
            <a:r>
              <a:rPr dirty="0" sz="1450" spc="135">
                <a:solidFill>
                  <a:srgbClr val="464848"/>
                </a:solidFill>
                <a:latin typeface="Times New Roman"/>
                <a:cs typeface="Times New Roman"/>
              </a:rPr>
              <a:t> </a:t>
            </a:r>
            <a:r>
              <a:rPr dirty="0" sz="1450">
                <a:solidFill>
                  <a:srgbClr val="464848"/>
                </a:solidFill>
                <a:latin typeface="Times New Roman"/>
                <a:cs typeface="Times New Roman"/>
              </a:rPr>
              <a:t>in </a:t>
            </a:r>
            <a:r>
              <a:rPr dirty="0" sz="1450" spc="-55">
                <a:solidFill>
                  <a:srgbClr val="464848"/>
                </a:solidFill>
                <a:latin typeface="Times New Roman"/>
                <a:cs typeface="Times New Roman"/>
              </a:rPr>
              <a:t>lvIBRA</a:t>
            </a:r>
            <a:r>
              <a:rPr dirty="0" sz="1450" spc="80">
                <a:solidFill>
                  <a:srgbClr val="464848"/>
                </a:solidFill>
                <a:latin typeface="Times New Roman"/>
                <a:cs typeface="Times New Roman"/>
              </a:rPr>
              <a:t>'</a:t>
            </a:r>
            <a:r>
              <a:rPr dirty="0" sz="1450" spc="60">
                <a:solidFill>
                  <a:srgbClr val="464848"/>
                </a:solidFill>
                <a:latin typeface="Times New Roman"/>
                <a:cs typeface="Times New Roman"/>
              </a:rPr>
              <a:t>s</a:t>
            </a:r>
            <a:r>
              <a:rPr dirty="0" sz="1450" spc="-60">
                <a:solidFill>
                  <a:srgbClr val="464848"/>
                </a:solidFill>
                <a:latin typeface="Times New Roman"/>
                <a:cs typeface="Times New Roman"/>
              </a:rPr>
              <a:t> </a:t>
            </a:r>
            <a:r>
              <a:rPr dirty="0" sz="1450" spc="10">
                <a:solidFill>
                  <a:srgbClr val="343636"/>
                </a:solidFill>
                <a:latin typeface="Times New Roman"/>
                <a:cs typeface="Times New Roman"/>
              </a:rPr>
              <a:t>Governance</a:t>
            </a:r>
            <a:endParaRPr sz="1450">
              <a:latin typeface="Times New Roman"/>
              <a:cs typeface="Times New Roman"/>
            </a:endParaRPr>
          </a:p>
          <a:p>
            <a:pPr lvl="1" marL="643890" indent="-154940">
              <a:lnSpc>
                <a:spcPct val="100000"/>
              </a:lnSpc>
              <a:spcBef>
                <a:spcPts val="185"/>
              </a:spcBef>
              <a:buClr>
                <a:srgbClr val="28ACCA"/>
              </a:buClr>
              <a:buFont typeface="Times New Roman"/>
              <a:buChar char="•"/>
              <a:tabLst>
                <a:tab pos="644525" algn="l"/>
              </a:tabLst>
            </a:pPr>
            <a:r>
              <a:rPr dirty="0" sz="1300" spc="-10">
                <a:solidFill>
                  <a:srgbClr val="343636"/>
                </a:solidFill>
                <a:latin typeface="Times New Roman"/>
                <a:cs typeface="Times New Roman"/>
              </a:rPr>
              <a:t>Board</a:t>
            </a:r>
            <a:r>
              <a:rPr dirty="0" sz="1300" spc="80">
                <a:solidFill>
                  <a:srgbClr val="343636"/>
                </a:solidFill>
                <a:latin typeface="Times New Roman"/>
                <a:cs typeface="Times New Roman"/>
              </a:rPr>
              <a:t> </a:t>
            </a:r>
            <a:r>
              <a:rPr dirty="0" sz="1300" spc="10">
                <a:solidFill>
                  <a:srgbClr val="343636"/>
                </a:solidFill>
                <a:latin typeface="Times New Roman"/>
                <a:cs typeface="Times New Roman"/>
              </a:rPr>
              <a:t>size</a:t>
            </a:r>
            <a:endParaRPr sz="1300">
              <a:latin typeface="Times New Roman"/>
              <a:cs typeface="Times New Roman"/>
            </a:endParaRPr>
          </a:p>
          <a:p>
            <a:pPr lvl="1" marL="643890" indent="-154940">
              <a:lnSpc>
                <a:spcPct val="100000"/>
              </a:lnSpc>
              <a:spcBef>
                <a:spcPts val="125"/>
              </a:spcBef>
              <a:buClr>
                <a:srgbClr val="28ACCA"/>
              </a:buClr>
              <a:buFont typeface="Times New Roman"/>
              <a:buChar char="•"/>
              <a:tabLst>
                <a:tab pos="644525" algn="l"/>
              </a:tabLst>
            </a:pPr>
            <a:r>
              <a:rPr dirty="0" sz="1300" spc="-10">
                <a:solidFill>
                  <a:srgbClr val="343636"/>
                </a:solidFill>
                <a:latin typeface="Times New Roman"/>
                <a:cs typeface="Times New Roman"/>
              </a:rPr>
              <a:t>Board</a:t>
            </a:r>
            <a:r>
              <a:rPr dirty="0" sz="1300" spc="80">
                <a:solidFill>
                  <a:srgbClr val="343636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343636"/>
                </a:solidFill>
                <a:latin typeface="Times New Roman"/>
                <a:cs typeface="Times New Roman"/>
              </a:rPr>
              <a:t>composition</a:t>
            </a:r>
            <a:endParaRPr sz="1300">
              <a:latin typeface="Times New Roman"/>
              <a:cs typeface="Times New Roman"/>
            </a:endParaRPr>
          </a:p>
          <a:p>
            <a:pPr lvl="1" marL="643890" indent="-154940">
              <a:lnSpc>
                <a:spcPct val="100000"/>
              </a:lnSpc>
              <a:spcBef>
                <a:spcPts val="160"/>
              </a:spcBef>
              <a:buClr>
                <a:srgbClr val="28ACCA"/>
              </a:buClr>
              <a:buFont typeface="Times New Roman"/>
              <a:buChar char="•"/>
              <a:tabLst>
                <a:tab pos="644525" algn="l"/>
              </a:tabLst>
            </a:pPr>
            <a:r>
              <a:rPr dirty="0" sz="1300" spc="60">
                <a:solidFill>
                  <a:srgbClr val="464848"/>
                </a:solidFill>
                <a:latin typeface="Times New Roman"/>
                <a:cs typeface="Times New Roman"/>
              </a:rPr>
              <a:t>F</a:t>
            </a:r>
            <a:r>
              <a:rPr dirty="0" sz="1300" spc="-35">
                <a:solidFill>
                  <a:srgbClr val="242626"/>
                </a:solidFill>
                <a:latin typeface="Times New Roman"/>
                <a:cs typeface="Times New Roman"/>
              </a:rPr>
              <a:t>un</a:t>
            </a:r>
            <a:r>
              <a:rPr dirty="0" sz="1300" spc="114">
                <a:solidFill>
                  <a:srgbClr val="242626"/>
                </a:solidFill>
                <a:latin typeface="Times New Roman"/>
                <a:cs typeface="Times New Roman"/>
              </a:rPr>
              <a:t>d</a:t>
            </a:r>
            <a:r>
              <a:rPr dirty="0" sz="1300" spc="-15">
                <a:solidFill>
                  <a:srgbClr val="464848"/>
                </a:solidFill>
                <a:latin typeface="Times New Roman"/>
                <a:cs typeface="Times New Roman"/>
              </a:rPr>
              <a:t>ing</a:t>
            </a:r>
            <a:r>
              <a:rPr dirty="0" sz="1300">
                <a:solidFill>
                  <a:srgbClr val="464848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343636"/>
                </a:solidFill>
                <a:latin typeface="Times New Roman"/>
                <a:cs typeface="Times New Roman"/>
              </a:rPr>
              <a:t>and</a:t>
            </a:r>
            <a:r>
              <a:rPr dirty="0" sz="1300" spc="20">
                <a:solidFill>
                  <a:srgbClr val="343636"/>
                </a:solidFill>
                <a:latin typeface="Times New Roman"/>
                <a:cs typeface="Times New Roman"/>
              </a:rPr>
              <a:t> </a:t>
            </a:r>
            <a:r>
              <a:rPr dirty="0" sz="1300" spc="-15">
                <a:solidFill>
                  <a:srgbClr val="464848"/>
                </a:solidFill>
                <a:latin typeface="Times New Roman"/>
                <a:cs typeface="Times New Roman"/>
              </a:rPr>
              <a:t>voting</a:t>
            </a:r>
            <a:r>
              <a:rPr dirty="0" sz="1300" spc="75">
                <a:solidFill>
                  <a:srgbClr val="464848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464848"/>
                </a:solidFill>
                <a:latin typeface="Times New Roman"/>
                <a:cs typeface="Times New Roman"/>
              </a:rPr>
              <a:t>formulas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2755265">
              <a:lnSpc>
                <a:spcPct val="100000"/>
              </a:lnSpc>
              <a:spcBef>
                <a:spcPts val="1085"/>
              </a:spcBef>
            </a:pPr>
            <a:r>
              <a:rPr dirty="0" sz="700" spc="-45">
                <a:solidFill>
                  <a:srgbClr val="464848"/>
                </a:solidFill>
                <a:latin typeface="Arial"/>
                <a:cs typeface="Arial"/>
              </a:rPr>
              <a:t>C</a:t>
            </a:r>
            <a:r>
              <a:rPr dirty="0" sz="700" spc="-110">
                <a:solidFill>
                  <a:srgbClr val="242626"/>
                </a:solidFill>
                <a:latin typeface="Arial"/>
                <a:cs typeface="Arial"/>
              </a:rPr>
              <a:t>BG</a:t>
            </a:r>
            <a:r>
              <a:rPr dirty="0" sz="700" spc="35">
                <a:solidFill>
                  <a:srgbClr val="242626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464848"/>
                </a:solidFill>
                <a:latin typeface="Arial"/>
                <a:cs typeface="Arial"/>
              </a:rPr>
              <a:t>Commun</a:t>
            </a:r>
            <a:r>
              <a:rPr dirty="0" sz="700" spc="-5">
                <a:solidFill>
                  <a:srgbClr val="464848"/>
                </a:solidFill>
                <a:latin typeface="Arial"/>
                <a:cs typeface="Arial"/>
              </a:rPr>
              <a:t>i</a:t>
            </a:r>
            <a:r>
              <a:rPr dirty="0" sz="700" spc="10">
                <a:solidFill>
                  <a:srgbClr val="464848"/>
                </a:solidFill>
                <a:latin typeface="Arial"/>
                <a:cs typeface="Arial"/>
              </a:rPr>
              <a:t>catio</a:t>
            </a:r>
            <a:r>
              <a:rPr dirty="0" sz="700" spc="40">
                <a:solidFill>
                  <a:srgbClr val="464848"/>
                </a:solidFill>
                <a:latin typeface="Arial"/>
                <a:cs typeface="Arial"/>
              </a:rPr>
              <a:t>n</a:t>
            </a:r>
            <a:r>
              <a:rPr dirty="0" sz="700" spc="5">
                <a:solidFill>
                  <a:srgbClr val="6D6D6D"/>
                </a:solidFill>
                <a:latin typeface="Arial"/>
                <a:cs typeface="Arial"/>
              </a:rPr>
              <a:t>s</a:t>
            </a:r>
            <a:r>
              <a:rPr dirty="0" sz="700" spc="80">
                <a:solidFill>
                  <a:srgbClr val="343636"/>
                </a:solidFill>
                <a:latin typeface="Arial"/>
                <a:cs typeface="Arial"/>
              </a:rPr>
              <a:t>,</a:t>
            </a:r>
            <a:r>
              <a:rPr dirty="0" sz="700" spc="-130">
                <a:solidFill>
                  <a:srgbClr val="343636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595959"/>
                </a:solidFill>
                <a:latin typeface="Arial"/>
                <a:cs typeface="Arial"/>
              </a:rPr>
              <a:t>I</a:t>
            </a:r>
            <a:r>
              <a:rPr dirty="0" sz="700">
                <a:solidFill>
                  <a:srgbClr val="595959"/>
                </a:solidFill>
                <a:latin typeface="Arial"/>
                <a:cs typeface="Arial"/>
              </a:rPr>
              <a:t>nc.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26491" y="403004"/>
            <a:ext cx="73152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114">
                <a:solidFill>
                  <a:srgbClr val="343636"/>
                </a:solidFill>
                <a:latin typeface="Times New Roman"/>
                <a:cs typeface="Times New Roman"/>
              </a:rPr>
              <a:t>9/</a:t>
            </a:r>
            <a:r>
              <a:rPr dirty="0" sz="1150" spc="45">
                <a:solidFill>
                  <a:srgbClr val="343636"/>
                </a:solidFill>
                <a:latin typeface="Times New Roman"/>
                <a:cs typeface="Times New Roman"/>
              </a:rPr>
              <a:t>1</a:t>
            </a:r>
            <a:r>
              <a:rPr dirty="0" sz="1150" spc="65">
                <a:solidFill>
                  <a:srgbClr val="343636"/>
                </a:solidFill>
                <a:latin typeface="Times New Roman"/>
                <a:cs typeface="Times New Roman"/>
              </a:rPr>
              <a:t>9/2</a:t>
            </a:r>
            <a:r>
              <a:rPr dirty="0" sz="1150" spc="90">
                <a:solidFill>
                  <a:srgbClr val="343636"/>
                </a:solidFill>
                <a:latin typeface="Times New Roman"/>
                <a:cs typeface="Times New Roman"/>
              </a:rPr>
              <a:t>0</a:t>
            </a:r>
            <a:r>
              <a:rPr dirty="0" sz="1150" spc="140">
                <a:solidFill>
                  <a:srgbClr val="343636"/>
                </a:solidFill>
                <a:latin typeface="Times New Roman"/>
                <a:cs typeface="Times New Roman"/>
              </a:rPr>
              <a:t>11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16974" y="5472327"/>
            <a:ext cx="3507104" cy="260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50" spc="100">
                <a:solidFill>
                  <a:srgbClr val="343636"/>
                </a:solidFill>
                <a:latin typeface="Times New Roman"/>
                <a:cs typeface="Times New Roman"/>
              </a:rPr>
              <a:t>Pro</a:t>
            </a:r>
            <a:r>
              <a:rPr dirty="0" sz="1850" spc="65">
                <a:solidFill>
                  <a:srgbClr val="343636"/>
                </a:solidFill>
                <a:latin typeface="Times New Roman"/>
                <a:cs typeface="Times New Roman"/>
              </a:rPr>
              <a:t>p</a:t>
            </a:r>
            <a:r>
              <a:rPr dirty="0" sz="1850" spc="75">
                <a:solidFill>
                  <a:srgbClr val="343636"/>
                </a:solidFill>
                <a:latin typeface="Times New Roman"/>
                <a:cs typeface="Times New Roman"/>
              </a:rPr>
              <a:t>o</a:t>
            </a:r>
            <a:r>
              <a:rPr dirty="0" sz="1850" spc="-5">
                <a:solidFill>
                  <a:srgbClr val="343636"/>
                </a:solidFill>
                <a:latin typeface="Times New Roman"/>
                <a:cs typeface="Times New Roman"/>
              </a:rPr>
              <a:t>s</a:t>
            </a:r>
            <a:r>
              <a:rPr dirty="0" sz="1850" spc="65">
                <a:solidFill>
                  <a:srgbClr val="343636"/>
                </a:solidFill>
                <a:latin typeface="Times New Roman"/>
                <a:cs typeface="Times New Roman"/>
              </a:rPr>
              <a:t>ed</a:t>
            </a:r>
            <a:r>
              <a:rPr dirty="0" sz="1850" spc="-75">
                <a:solidFill>
                  <a:srgbClr val="343636"/>
                </a:solidFill>
                <a:latin typeface="Times New Roman"/>
                <a:cs typeface="Times New Roman"/>
              </a:rPr>
              <a:t> </a:t>
            </a:r>
            <a:r>
              <a:rPr dirty="0" sz="1850" spc="65">
                <a:solidFill>
                  <a:srgbClr val="343636"/>
                </a:solidFill>
                <a:latin typeface="Times New Roman"/>
                <a:cs typeface="Times New Roman"/>
              </a:rPr>
              <a:t>MERA</a:t>
            </a:r>
            <a:r>
              <a:rPr dirty="0" sz="1850">
                <a:solidFill>
                  <a:srgbClr val="343636"/>
                </a:solidFill>
                <a:latin typeface="Times New Roman"/>
                <a:cs typeface="Times New Roman"/>
              </a:rPr>
              <a:t> </a:t>
            </a:r>
            <a:r>
              <a:rPr dirty="0" sz="1850" spc="50">
                <a:solidFill>
                  <a:srgbClr val="464848"/>
                </a:solidFill>
                <a:latin typeface="Times New Roman"/>
                <a:cs typeface="Times New Roman"/>
              </a:rPr>
              <a:t>Execut</a:t>
            </a:r>
            <a:r>
              <a:rPr dirty="0" sz="1850" spc="45">
                <a:solidFill>
                  <a:srgbClr val="464848"/>
                </a:solidFill>
                <a:latin typeface="Times New Roman"/>
                <a:cs typeface="Times New Roman"/>
              </a:rPr>
              <a:t>i</a:t>
            </a:r>
            <a:r>
              <a:rPr dirty="0" sz="1850" spc="35">
                <a:solidFill>
                  <a:srgbClr val="464848"/>
                </a:solidFill>
                <a:latin typeface="Times New Roman"/>
                <a:cs typeface="Times New Roman"/>
              </a:rPr>
              <a:t>ve</a:t>
            </a:r>
            <a:r>
              <a:rPr dirty="0" sz="1850" spc="-40">
                <a:solidFill>
                  <a:srgbClr val="464848"/>
                </a:solidFill>
                <a:latin typeface="Times New Roman"/>
                <a:cs typeface="Times New Roman"/>
              </a:rPr>
              <a:t> </a:t>
            </a:r>
            <a:r>
              <a:rPr dirty="0" sz="1850" spc="80">
                <a:solidFill>
                  <a:srgbClr val="343636"/>
                </a:solidFill>
                <a:latin typeface="Times New Roman"/>
                <a:cs typeface="Times New Roman"/>
              </a:rPr>
              <a:t>B</a:t>
            </a:r>
            <a:r>
              <a:rPr dirty="0" sz="1850" spc="-70">
                <a:solidFill>
                  <a:srgbClr val="343636"/>
                </a:solidFill>
                <a:latin typeface="Times New Roman"/>
                <a:cs typeface="Times New Roman"/>
              </a:rPr>
              <a:t>o</a:t>
            </a:r>
            <a:r>
              <a:rPr dirty="0" sz="1850" spc="170">
                <a:solidFill>
                  <a:srgbClr val="343636"/>
                </a:solidFill>
                <a:latin typeface="Times New Roman"/>
                <a:cs typeface="Times New Roman"/>
              </a:rPr>
              <a:t>ard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62592" y="6087293"/>
            <a:ext cx="1230630" cy="191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600" spc="65">
                <a:solidFill>
                  <a:srgbClr val="595959"/>
                </a:solidFill>
                <a:latin typeface="Arial"/>
                <a:cs typeface="Arial"/>
              </a:rPr>
              <a:t>U</a:t>
            </a:r>
            <a:r>
              <a:rPr dirty="0" sz="600" spc="-30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dirty="0" sz="600" spc="5">
                <a:solidFill>
                  <a:srgbClr val="828282"/>
                </a:solidFill>
                <a:latin typeface="Arial"/>
                <a:cs typeface="Arial"/>
              </a:rPr>
              <a:t>il</a:t>
            </a:r>
            <a:r>
              <a:rPr dirty="0" sz="600" spc="20">
                <a:solidFill>
                  <a:srgbClr val="828282"/>
                </a:solidFill>
                <a:latin typeface="Arial"/>
                <a:cs typeface="Arial"/>
              </a:rPr>
              <a:t>izatio</a:t>
            </a:r>
            <a:r>
              <a:rPr dirty="0" sz="600" spc="20">
                <a:solidFill>
                  <a:srgbClr val="595959"/>
                </a:solidFill>
                <a:latin typeface="Arial"/>
                <a:cs typeface="Arial"/>
              </a:rPr>
              <a:t>n-</a:t>
            </a:r>
            <a:r>
              <a:rPr dirty="0" sz="600" spc="-25">
                <a:solidFill>
                  <a:srgbClr val="595959"/>
                </a:solidFill>
                <a:latin typeface="Arial"/>
                <a:cs typeface="Arial"/>
              </a:rPr>
              <a:t>B</a:t>
            </a:r>
            <a:r>
              <a:rPr dirty="0" sz="600" spc="35">
                <a:solidFill>
                  <a:srgbClr val="828282"/>
                </a:solidFill>
                <a:latin typeface="Arial"/>
                <a:cs typeface="Arial"/>
              </a:rPr>
              <a:t>ased</a:t>
            </a:r>
            <a:r>
              <a:rPr dirty="0" sz="600" spc="35">
                <a:solidFill>
                  <a:srgbClr val="828282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6D6D6D"/>
                </a:solidFill>
                <a:latin typeface="Arial"/>
                <a:cs typeface="Arial"/>
              </a:rPr>
              <a:t>Serv</a:t>
            </a:r>
            <a:r>
              <a:rPr dirty="0" sz="600" spc="-10">
                <a:solidFill>
                  <a:srgbClr val="6D6D6D"/>
                </a:solidFill>
                <a:latin typeface="Arial"/>
                <a:cs typeface="Arial"/>
              </a:rPr>
              <a:t>i</a:t>
            </a:r>
            <a:r>
              <a:rPr dirty="0" sz="600" spc="25">
                <a:solidFill>
                  <a:srgbClr val="6D6D6D"/>
                </a:solidFill>
                <a:latin typeface="Arial"/>
                <a:cs typeface="Arial"/>
              </a:rPr>
              <a:t>ce</a:t>
            </a:r>
            <a:r>
              <a:rPr dirty="0" sz="600" spc="5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600" spc="20">
                <a:solidFill>
                  <a:srgbClr val="6D6D6D"/>
                </a:solidFill>
                <a:latin typeface="Arial"/>
                <a:cs typeface="Arial"/>
              </a:rPr>
              <a:t>Charge</a:t>
            </a:r>
            <a:endParaRPr sz="600">
              <a:latin typeface="Arial"/>
              <a:cs typeface="Arial"/>
            </a:endParaRPr>
          </a:p>
          <a:p>
            <a:pPr algn="ctr" marL="5080">
              <a:lnSpc>
                <a:spcPct val="100000"/>
              </a:lnSpc>
              <a:spcBef>
                <a:spcPts val="45"/>
              </a:spcBef>
            </a:pPr>
            <a:r>
              <a:rPr dirty="0" sz="550" spc="40">
                <a:solidFill>
                  <a:srgbClr val="6D6D6D"/>
                </a:solidFill>
                <a:latin typeface="Arial"/>
                <a:cs typeface="Arial"/>
              </a:rPr>
              <a:t>Por</a:t>
            </a:r>
            <a:r>
              <a:rPr dirty="0" sz="550" spc="40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550" spc="65">
                <a:solidFill>
                  <a:srgbClr val="595959"/>
                </a:solidFill>
                <a:latin typeface="Arial"/>
                <a:cs typeface="Arial"/>
              </a:rPr>
              <a:t>U</a:t>
            </a:r>
            <a:r>
              <a:rPr dirty="0" sz="550" spc="40">
                <a:solidFill>
                  <a:srgbClr val="828282"/>
                </a:solidFill>
                <a:latin typeface="Arial"/>
                <a:cs typeface="Arial"/>
              </a:rPr>
              <a:t>ser</a:t>
            </a:r>
            <a:endParaRPr sz="5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42210" y="6002906"/>
            <a:ext cx="79692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464848"/>
                </a:solidFill>
                <a:latin typeface="Arial"/>
                <a:cs typeface="Arial"/>
              </a:rPr>
              <a:t>E</a:t>
            </a:r>
            <a:r>
              <a:rPr dirty="0" sz="800" spc="-5">
                <a:solidFill>
                  <a:srgbClr val="6D6D6D"/>
                </a:solidFill>
                <a:latin typeface="Arial"/>
                <a:cs typeface="Arial"/>
              </a:rPr>
              <a:t>xecu</a:t>
            </a:r>
            <a:r>
              <a:rPr dirty="0" sz="800" spc="50">
                <a:solidFill>
                  <a:srgbClr val="6D6D6D"/>
                </a:solidFill>
                <a:latin typeface="Arial"/>
                <a:cs typeface="Arial"/>
              </a:rPr>
              <a:t>t</a:t>
            </a:r>
            <a:r>
              <a:rPr dirty="0" sz="800" spc="-5">
                <a:solidFill>
                  <a:srgbClr val="464848"/>
                </a:solidFill>
                <a:latin typeface="Arial"/>
                <a:cs typeface="Arial"/>
              </a:rPr>
              <a:t>i</a:t>
            </a:r>
            <a:r>
              <a:rPr dirty="0" sz="800" spc="20">
                <a:solidFill>
                  <a:srgbClr val="6D6D6D"/>
                </a:solidFill>
                <a:latin typeface="Arial"/>
                <a:cs typeface="Arial"/>
              </a:rPr>
              <a:t>ve</a:t>
            </a:r>
            <a:r>
              <a:rPr dirty="0" sz="800" spc="35">
                <a:solidFill>
                  <a:srgbClr val="6D6D6D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464848"/>
                </a:solidFill>
                <a:latin typeface="Arial"/>
                <a:cs typeface="Arial"/>
              </a:rPr>
              <a:t>B</a:t>
            </a:r>
            <a:r>
              <a:rPr dirty="0" sz="800" spc="5">
                <a:solidFill>
                  <a:srgbClr val="6D6D6D"/>
                </a:solidFill>
                <a:latin typeface="Arial"/>
                <a:cs typeface="Arial"/>
              </a:rPr>
              <a:t>oar</a:t>
            </a:r>
            <a:r>
              <a:rPr dirty="0" sz="800" spc="75">
                <a:solidFill>
                  <a:srgbClr val="464848"/>
                </a:solidFill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45745" y="6630616"/>
            <a:ext cx="42418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890">
              <a:lnSpc>
                <a:spcPts val="640"/>
              </a:lnSpc>
            </a:pPr>
            <a:r>
              <a:rPr dirty="0" sz="450" spc="15">
                <a:solidFill>
                  <a:srgbClr val="6D6D6D"/>
                </a:solidFill>
                <a:latin typeface="Arial"/>
                <a:cs typeface="Arial"/>
              </a:rPr>
              <a:t>E</a:t>
            </a:r>
            <a:r>
              <a:rPr dirty="0" sz="450">
                <a:solidFill>
                  <a:srgbClr val="979799"/>
                </a:solidFill>
                <a:latin typeface="Arial"/>
                <a:cs typeface="Arial"/>
              </a:rPr>
              <a:t>n!itv</a:t>
            </a:r>
            <a:r>
              <a:rPr dirty="0" sz="450" spc="-35">
                <a:solidFill>
                  <a:srgbClr val="979799"/>
                </a:solidFill>
                <a:latin typeface="Arial"/>
                <a:cs typeface="Arial"/>
              </a:rPr>
              <a:t> </a:t>
            </a:r>
            <a:r>
              <a:rPr dirty="0" sz="550" spc="-15" i="1">
                <a:solidFill>
                  <a:srgbClr val="979799"/>
                </a:solidFill>
                <a:latin typeface="Times New Roman"/>
                <a:cs typeface="Times New Roman"/>
              </a:rPr>
              <a:t>or</a:t>
            </a:r>
            <a:r>
              <a:rPr dirty="0" sz="550" spc="-30" i="1">
                <a:solidFill>
                  <a:srgbClr val="979799"/>
                </a:solidFill>
                <a:latin typeface="Times New Roman"/>
                <a:cs typeface="Times New Roman"/>
              </a:rPr>
              <a:t> </a:t>
            </a:r>
            <a:r>
              <a:rPr dirty="0" sz="400" spc="30">
                <a:solidFill>
                  <a:srgbClr val="979799"/>
                </a:solidFill>
                <a:latin typeface="Arial"/>
                <a:cs typeface="Arial"/>
              </a:rPr>
              <a:t>S..b-</a:t>
            </a:r>
            <a:endParaRPr sz="400">
              <a:latin typeface="Arial"/>
              <a:cs typeface="Arial"/>
            </a:endParaRPr>
          </a:p>
          <a:p>
            <a:pPr algn="ctr" marL="1270">
              <a:lnSpc>
                <a:spcPts val="580"/>
              </a:lnSpc>
            </a:pPr>
            <a:r>
              <a:rPr dirty="0" sz="500" spc="-50">
                <a:solidFill>
                  <a:srgbClr val="979799"/>
                </a:solidFill>
                <a:latin typeface="Times New Roman"/>
                <a:cs typeface="Times New Roman"/>
              </a:rPr>
              <a:t>Go"oop</a:t>
            </a:r>
            <a:endParaRPr sz="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400">
                <a:solidFill>
                  <a:srgbClr val="828282"/>
                </a:solidFill>
                <a:latin typeface="Arial"/>
                <a:cs typeface="Arial"/>
              </a:rPr>
              <a:t>ReprCGefltlltl'olO</a:t>
            </a:r>
            <a:endParaRPr sz="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35514" y="7084208"/>
            <a:ext cx="890269" cy="240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700" spc="95">
                <a:solidFill>
                  <a:srgbClr val="595959"/>
                </a:solidFill>
                <a:latin typeface="Arial"/>
                <a:cs typeface="Arial"/>
              </a:rPr>
              <a:t>M</a:t>
            </a:r>
            <a:r>
              <a:rPr dirty="0" sz="700" spc="70">
                <a:solidFill>
                  <a:srgbClr val="828282"/>
                </a:solidFill>
                <a:latin typeface="Arial"/>
                <a:cs typeface="Arial"/>
              </a:rPr>
              <a:t>e</a:t>
            </a:r>
            <a:r>
              <a:rPr dirty="0" sz="700" spc="125">
                <a:solidFill>
                  <a:srgbClr val="464848"/>
                </a:solidFill>
                <a:latin typeface="Arial"/>
                <a:cs typeface="Arial"/>
              </a:rPr>
              <a:t>m</a:t>
            </a:r>
            <a:r>
              <a:rPr dirty="0" sz="700" spc="45">
                <a:solidFill>
                  <a:srgbClr val="464848"/>
                </a:solidFill>
                <a:latin typeface="Arial"/>
                <a:cs typeface="Arial"/>
              </a:rPr>
              <a:t>b</a:t>
            </a:r>
            <a:r>
              <a:rPr dirty="0" sz="700" spc="110">
                <a:solidFill>
                  <a:srgbClr val="6D6D6D"/>
                </a:solidFill>
                <a:latin typeface="Arial"/>
                <a:cs typeface="Arial"/>
              </a:rPr>
              <a:t>e</a:t>
            </a:r>
            <a:r>
              <a:rPr dirty="0" sz="700" spc="50">
                <a:solidFill>
                  <a:srgbClr val="464848"/>
                </a:solidFill>
                <a:latin typeface="Arial"/>
                <a:cs typeface="Arial"/>
              </a:rPr>
              <a:t>r</a:t>
            </a:r>
            <a:r>
              <a:rPr dirty="0" sz="700" spc="45">
                <a:solidFill>
                  <a:srgbClr val="828282"/>
                </a:solidFill>
                <a:latin typeface="Arial"/>
                <a:cs typeface="Arial"/>
              </a:rPr>
              <a:t>s</a:t>
            </a:r>
            <a:r>
              <a:rPr dirty="0" sz="700" spc="50">
                <a:solidFill>
                  <a:srgbClr val="828282"/>
                </a:solidFill>
                <a:latin typeface="Arial"/>
                <a:cs typeface="Arial"/>
              </a:rPr>
              <a:t>/</a:t>
            </a:r>
            <a:r>
              <a:rPr dirty="0" sz="700" spc="75">
                <a:solidFill>
                  <a:srgbClr val="595959"/>
                </a:solidFill>
                <a:latin typeface="Arial"/>
                <a:cs typeface="Arial"/>
              </a:rPr>
              <a:t>Own</a:t>
            </a:r>
            <a:r>
              <a:rPr dirty="0" sz="700" spc="55">
                <a:solidFill>
                  <a:srgbClr val="828282"/>
                </a:solidFill>
                <a:latin typeface="Arial"/>
                <a:cs typeface="Arial"/>
              </a:rPr>
              <a:t>ers/</a:t>
            </a:r>
            <a:endParaRPr sz="700">
              <a:latin typeface="Arial"/>
              <a:cs typeface="Arial"/>
            </a:endParaRPr>
          </a:p>
          <a:p>
            <a:pPr algn="ctr" marL="2540">
              <a:lnSpc>
                <a:spcPct val="100000"/>
              </a:lnSpc>
              <a:spcBef>
                <a:spcPts val="25"/>
              </a:spcBef>
            </a:pPr>
            <a:r>
              <a:rPr dirty="0" sz="800" spc="15">
                <a:solidFill>
                  <a:srgbClr val="595959"/>
                </a:solidFill>
                <a:latin typeface="Arial"/>
                <a:cs typeface="Arial"/>
              </a:rPr>
              <a:t>Users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55975" y="8179772"/>
            <a:ext cx="1101725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50" spc="25">
                <a:solidFill>
                  <a:srgbClr val="6D6D6D"/>
                </a:solidFill>
                <a:latin typeface="Arial"/>
                <a:cs typeface="Arial"/>
              </a:rPr>
              <a:t>C</a:t>
            </a:r>
            <a:r>
              <a:rPr dirty="0" sz="550" spc="30">
                <a:solidFill>
                  <a:srgbClr val="343636"/>
                </a:solidFill>
                <a:latin typeface="Arial"/>
                <a:cs typeface="Arial"/>
              </a:rPr>
              <a:t>BC</a:t>
            </a:r>
            <a:r>
              <a:rPr dirty="0" sz="550" spc="45">
                <a:solidFill>
                  <a:srgbClr val="343636"/>
                </a:solidFill>
                <a:latin typeface="Arial"/>
                <a:cs typeface="Arial"/>
              </a:rPr>
              <a:t> </a:t>
            </a:r>
            <a:r>
              <a:rPr dirty="0" sz="550" spc="110">
                <a:solidFill>
                  <a:srgbClr val="595959"/>
                </a:solidFill>
                <a:latin typeface="Arial"/>
                <a:cs typeface="Arial"/>
              </a:rPr>
              <a:t>Com</a:t>
            </a:r>
            <a:r>
              <a:rPr dirty="0" sz="550" spc="155">
                <a:solidFill>
                  <a:srgbClr val="595959"/>
                </a:solidFill>
                <a:latin typeface="Arial"/>
                <a:cs typeface="Arial"/>
              </a:rPr>
              <a:t>m</a:t>
            </a:r>
            <a:r>
              <a:rPr dirty="0" sz="550" spc="130">
                <a:solidFill>
                  <a:srgbClr val="242626"/>
                </a:solidFill>
                <a:latin typeface="Arial"/>
                <a:cs typeface="Arial"/>
              </a:rPr>
              <a:t>u</a:t>
            </a:r>
            <a:r>
              <a:rPr dirty="0" sz="550" spc="105">
                <a:solidFill>
                  <a:srgbClr val="242626"/>
                </a:solidFill>
                <a:latin typeface="Arial"/>
                <a:cs typeface="Arial"/>
              </a:rPr>
              <a:t>n</a:t>
            </a:r>
            <a:r>
              <a:rPr dirty="0" sz="550" spc="20">
                <a:solidFill>
                  <a:srgbClr val="464848"/>
                </a:solidFill>
                <a:latin typeface="Arial"/>
                <a:cs typeface="Arial"/>
              </a:rPr>
              <a:t>i</a:t>
            </a:r>
            <a:r>
              <a:rPr dirty="0" sz="550" spc="85">
                <a:solidFill>
                  <a:srgbClr val="6D6D6D"/>
                </a:solidFill>
                <a:latin typeface="Arial"/>
                <a:cs typeface="Arial"/>
              </a:rPr>
              <a:t>c</a:t>
            </a:r>
            <a:r>
              <a:rPr dirty="0" sz="550" spc="45">
                <a:solidFill>
                  <a:srgbClr val="6D6D6D"/>
                </a:solidFill>
                <a:latin typeface="Arial"/>
                <a:cs typeface="Arial"/>
              </a:rPr>
              <a:t>a</a:t>
            </a:r>
            <a:r>
              <a:rPr dirty="0" sz="550" spc="125">
                <a:solidFill>
                  <a:srgbClr val="343636"/>
                </a:solidFill>
                <a:latin typeface="Arial"/>
                <a:cs typeface="Arial"/>
              </a:rPr>
              <a:t>t</a:t>
            </a:r>
            <a:r>
              <a:rPr dirty="0" sz="550" spc="65">
                <a:solidFill>
                  <a:srgbClr val="595959"/>
                </a:solidFill>
                <a:latin typeface="Arial"/>
                <a:cs typeface="Arial"/>
              </a:rPr>
              <a:t>ions,</a:t>
            </a:r>
            <a:r>
              <a:rPr dirty="0" sz="550" spc="45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z="550" spc="55">
                <a:solidFill>
                  <a:srgbClr val="242626"/>
                </a:solidFill>
                <a:latin typeface="Arial"/>
                <a:cs typeface="Arial"/>
              </a:rPr>
              <a:t>I</a:t>
            </a:r>
            <a:r>
              <a:rPr dirty="0" sz="550" spc="50">
                <a:solidFill>
                  <a:srgbClr val="464848"/>
                </a:solidFill>
                <a:latin typeface="Arial"/>
                <a:cs typeface="Arial"/>
              </a:rPr>
              <a:t>n</a:t>
            </a:r>
            <a:r>
              <a:rPr dirty="0" sz="550" spc="75">
                <a:solidFill>
                  <a:srgbClr val="6D6D6D"/>
                </a:solidFill>
                <a:latin typeface="Arial"/>
                <a:cs typeface="Arial"/>
              </a:rPr>
              <a:t>c.</a:t>
            </a:r>
            <a:endParaRPr sz="550">
              <a:latin typeface="Arial"/>
              <a:cs typeface="Arial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399287" y="6471651"/>
          <a:ext cx="2139315" cy="1506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6969"/>
                <a:gridCol w="532418"/>
                <a:gridCol w="530142"/>
                <a:gridCol w="525593"/>
              </a:tblGrid>
              <a:tr h="38966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101">
                      <a:solidFill>
                        <a:srgbClr val="7C7C7C"/>
                      </a:solidFill>
                      <a:prstDash val="solid"/>
                    </a:lnR>
                    <a:lnB w="9101">
                      <a:solidFill>
                        <a:srgbClr val="2F2F2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County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1">
                      <a:solidFill>
                        <a:srgbClr val="7C7C7C"/>
                      </a:solidFill>
                      <a:prstDash val="solid"/>
                    </a:lnL>
                    <a:lnR w="9101">
                      <a:solidFill>
                        <a:srgbClr val="676767"/>
                      </a:solidFill>
                      <a:prstDash val="solid"/>
                    </a:lnR>
                    <a:lnT w="4550">
                      <a:solidFill>
                        <a:srgbClr val="6B6B6B"/>
                      </a:solidFill>
                      <a:prstDash val="solid"/>
                    </a:lnT>
                    <a:lnB w="9101">
                      <a:solidFill>
                        <a:srgbClr val="64676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8585" marR="99060" indent="54610">
                        <a:lnSpc>
                          <a:spcPct val="104700"/>
                        </a:lnSpc>
                      </a:pP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800" spc="1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Rafae</a:t>
                      </a: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1">
                      <a:solidFill>
                        <a:srgbClr val="676767"/>
                      </a:solidFill>
                      <a:prstDash val="solid"/>
                    </a:lnL>
                    <a:lnR w="9101">
                      <a:solidFill>
                        <a:srgbClr val="747474"/>
                      </a:solidFill>
                      <a:prstDash val="solid"/>
                    </a:lnR>
                    <a:lnT w="4550">
                      <a:solidFill>
                        <a:srgbClr val="6B6B6B"/>
                      </a:solidFill>
                      <a:prstDash val="solid"/>
                    </a:lnT>
                    <a:lnB w="4550">
                      <a:solidFill>
                        <a:srgbClr val="4F5454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dirty="0" sz="800" spc="-105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ov</a:t>
                      </a:r>
                      <a:r>
                        <a:rPr dirty="0" sz="800" spc="-1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800" spc="-20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1">
                      <a:solidFill>
                        <a:srgbClr val="747474"/>
                      </a:solidFill>
                      <a:prstDash val="solid"/>
                    </a:lnL>
                    <a:lnR w="9101">
                      <a:solidFill>
                        <a:srgbClr val="777777"/>
                      </a:solidFill>
                      <a:prstDash val="solid"/>
                    </a:lnR>
                    <a:lnT w="4550">
                      <a:solidFill>
                        <a:srgbClr val="6B6B6B"/>
                      </a:solidFill>
                      <a:prstDash val="solid"/>
                    </a:lnT>
                    <a:lnB w="9101">
                      <a:solidFill>
                        <a:srgbClr val="6B7070"/>
                      </a:solidFill>
                      <a:prstDash val="solid"/>
                    </a:lnB>
                  </a:tcPr>
                </a:tc>
              </a:tr>
              <a:tr h="100265">
                <a:tc rowSpan="4">
                  <a:txBody>
                    <a:bodyPr/>
                    <a:lstStyle/>
                    <a:p>
                      <a:pPr algn="ctr" marL="118110" marR="106045">
                        <a:lnSpc>
                          <a:spcPct val="112100"/>
                        </a:lnSpc>
                      </a:pPr>
                      <a:r>
                        <a:rPr dirty="0" sz="400" spc="-2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40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400" spc="-4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400" spc="-15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40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lffi:.hVR</a:t>
                      </a:r>
                      <a:r>
                        <a:rPr dirty="0" sz="40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Vote</a:t>
                      </a:r>
                      <a:r>
                        <a:rPr dirty="0" sz="400" spc="-1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>
                          <a:solidFill>
                            <a:srgbClr val="828282"/>
                          </a:solidFill>
                          <a:latin typeface="Times New Roman"/>
                          <a:cs typeface="Times New Roman"/>
                        </a:rPr>
                        <a:t>Pf"" </a:t>
                      </a:r>
                      <a:r>
                        <a:rPr dirty="0" sz="40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Er.Lfy</a:t>
                      </a:r>
                      <a:r>
                        <a:rPr dirty="0" sz="400" spc="1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400">
                        <a:latin typeface="Arial"/>
                        <a:cs typeface="Arial"/>
                      </a:endParaRPr>
                    </a:p>
                    <a:p>
                      <a:pPr algn="ctr" marL="36195">
                        <a:lnSpc>
                          <a:spcPts val="430"/>
                        </a:lnSpc>
                        <a:tabLst>
                          <a:tab pos="523240" algn="l"/>
                        </a:tabLst>
                      </a:pPr>
                      <a:r>
                        <a:rPr dirty="0" sz="400" u="heavy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u="heavy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    </a:t>
                      </a:r>
                      <a:r>
                        <a:rPr dirty="0" sz="400" spc="10" u="heavy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spc="-55" u="heavy">
                          <a:solidFill>
                            <a:srgbClr val="828282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400" spc="-70" u="heavy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400" u="heavy">
                          <a:solidFill>
                            <a:srgbClr val="979799"/>
                          </a:solidFill>
                          <a:latin typeface="Arial"/>
                          <a:cs typeface="Arial"/>
                        </a:rPr>
                        <a:t>'t!-Orou</a:t>
                      </a:r>
                      <a:r>
                        <a:rPr dirty="0" sz="400" u="heavy">
                          <a:solidFill>
                            <a:srgbClr val="97979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400" u="heavy">
                          <a:solidFill>
                            <a:srgbClr val="979799"/>
                          </a:solidFill>
                          <a:latin typeface="Arial"/>
                          <a:cs typeface="Arial"/>
                        </a:rPr>
                        <a:t>	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101">
                      <a:solidFill>
                        <a:srgbClr val="7C7C7C"/>
                      </a:solidFill>
                      <a:prstDash val="solid"/>
                    </a:lnR>
                    <a:lnT w="9101">
                      <a:solidFill>
                        <a:srgbClr val="2F2F2F"/>
                      </a:solidFill>
                      <a:prstDash val="solid"/>
                    </a:lnT>
                    <a:lnB w="9101">
                      <a:solidFill>
                        <a:srgbClr val="2F2F2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101">
                      <a:solidFill>
                        <a:srgbClr val="7C7C7C"/>
                      </a:solidFill>
                      <a:prstDash val="solid"/>
                    </a:lnL>
                    <a:lnR w="9101">
                      <a:solidFill>
                        <a:srgbClr val="676767"/>
                      </a:solidFill>
                      <a:prstDash val="solid"/>
                    </a:lnR>
                    <a:lnT w="4550">
                      <a:solidFill>
                        <a:srgbClr val="6B6B6B"/>
                      </a:solidFill>
                      <a:prstDash val="solid"/>
                    </a:lnT>
                    <a:lnB w="9101">
                      <a:solidFill>
                        <a:srgbClr val="64676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101">
                      <a:solidFill>
                        <a:srgbClr val="676767"/>
                      </a:solidFill>
                      <a:prstDash val="solid"/>
                    </a:lnL>
                    <a:lnR w="9101">
                      <a:solidFill>
                        <a:srgbClr val="747474"/>
                      </a:solidFill>
                      <a:prstDash val="solid"/>
                    </a:lnR>
                    <a:lnT w="4550">
                      <a:solidFill>
                        <a:srgbClr val="6B6B6B"/>
                      </a:solidFill>
                      <a:prstDash val="solid"/>
                    </a:lnT>
                    <a:lnB w="4550">
                      <a:solidFill>
                        <a:srgbClr val="4F545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101">
                      <a:solidFill>
                        <a:srgbClr val="747474"/>
                      </a:solidFill>
                      <a:prstDash val="solid"/>
                    </a:lnL>
                    <a:lnR w="9101">
                      <a:solidFill>
                        <a:srgbClr val="777777"/>
                      </a:solidFill>
                      <a:prstDash val="solid"/>
                    </a:lnR>
                    <a:lnT w="4550">
                      <a:solidFill>
                        <a:srgbClr val="6B6B6B"/>
                      </a:solidFill>
                      <a:prstDash val="solid"/>
                    </a:lnT>
                    <a:lnB w="9101">
                      <a:solidFill>
                        <a:srgbClr val="6B7070"/>
                      </a:solidFill>
                      <a:prstDash val="solid"/>
                    </a:lnB>
                  </a:tcPr>
                </a:tc>
              </a:tr>
              <a:tr h="15039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101">
                      <a:solidFill>
                        <a:srgbClr val="7C7C7C"/>
                      </a:solidFill>
                      <a:prstDash val="solid"/>
                    </a:lnR>
                    <a:lnT w="9101">
                      <a:solidFill>
                        <a:srgbClr val="2F2F2F"/>
                      </a:solidFill>
                      <a:prstDash val="solid"/>
                    </a:lnT>
                    <a:lnB w="9101">
                      <a:solidFill>
                        <a:srgbClr val="2F2F2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1">
                      <a:solidFill>
                        <a:srgbClr val="7C7C7C"/>
                      </a:solidFill>
                      <a:prstDash val="solid"/>
                    </a:lnL>
                    <a:lnR w="9101">
                      <a:solidFill>
                        <a:srgbClr val="676767"/>
                      </a:solidFill>
                      <a:prstDash val="solid"/>
                    </a:lnR>
                    <a:lnT w="9101">
                      <a:solidFill>
                        <a:srgbClr val="64676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1">
                      <a:solidFill>
                        <a:srgbClr val="676767"/>
                      </a:solidFill>
                      <a:prstDash val="solid"/>
                    </a:lnL>
                    <a:lnR w="9101">
                      <a:solidFill>
                        <a:srgbClr val="747474"/>
                      </a:solidFill>
                      <a:prstDash val="solid"/>
                    </a:lnR>
                    <a:lnT w="4550">
                      <a:solidFill>
                        <a:srgbClr val="4F545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1">
                      <a:solidFill>
                        <a:srgbClr val="747474"/>
                      </a:solidFill>
                      <a:prstDash val="solid"/>
                    </a:lnL>
                    <a:lnR w="9101">
                      <a:solidFill>
                        <a:srgbClr val="777777"/>
                      </a:solidFill>
                      <a:prstDash val="solid"/>
                    </a:lnR>
                    <a:lnT w="9101">
                      <a:solidFill>
                        <a:srgbClr val="6B7070"/>
                      </a:solidFill>
                      <a:prstDash val="solid"/>
                    </a:lnT>
                  </a:tcPr>
                </a:tc>
              </a:tr>
              <a:tr h="3623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101">
                      <a:solidFill>
                        <a:srgbClr val="7C7C7C"/>
                      </a:solidFill>
                      <a:prstDash val="solid"/>
                    </a:lnR>
                    <a:lnT w="9101">
                      <a:solidFill>
                        <a:srgbClr val="2F2F2F"/>
                      </a:solidFill>
                      <a:prstDash val="solid"/>
                    </a:lnT>
                    <a:lnB w="9101">
                      <a:solidFill>
                        <a:srgbClr val="2F2F2F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90805">
                        <a:lnSpc>
                          <a:spcPts val="944"/>
                        </a:lnSpc>
                        <a:tabLst>
                          <a:tab pos="650240" algn="l"/>
                          <a:tab pos="1187450" algn="l"/>
                        </a:tabLst>
                      </a:pPr>
                      <a:r>
                        <a:rPr dirty="0" sz="7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Sher</a:t>
                      </a:r>
                      <a:r>
                        <a:rPr dirty="0" sz="700" spc="1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700" spc="25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7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f/</a:t>
                      </a:r>
                      <a:r>
                        <a:rPr dirty="0" sz="7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baseline="-31250" sz="120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baseline="-31250" sz="1200" spc="-7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baseline="-31250" sz="1200" spc="-187">
                          <a:solidFill>
                            <a:srgbClr val="343636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baseline="-31250" sz="1200" spc="-217">
                          <a:solidFill>
                            <a:srgbClr val="343636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baseline="-31250" sz="12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dirty="0" baseline="-31250" sz="12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70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Large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140970">
                        <a:lnSpc>
                          <a:spcPts val="944"/>
                        </a:lnSpc>
                        <a:tabLst>
                          <a:tab pos="1232535" algn="l"/>
                        </a:tabLst>
                      </a:pP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800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EM</a:t>
                      </a:r>
                      <a:r>
                        <a:rPr dirty="0" sz="800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 spc="-35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ire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1">
                      <a:solidFill>
                        <a:srgbClr val="7C7C7C"/>
                      </a:solidFill>
                      <a:prstDash val="solid"/>
                    </a:lnL>
                    <a:lnR w="9101">
                      <a:solidFill>
                        <a:srgbClr val="777777"/>
                      </a:solidFill>
                      <a:prstDash val="solid"/>
                    </a:lnR>
                    <a:lnB w="9101">
                      <a:solidFill>
                        <a:srgbClr val="74747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02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9101">
                      <a:solidFill>
                        <a:srgbClr val="7C7C7C"/>
                      </a:solidFill>
                      <a:prstDash val="solid"/>
                    </a:lnR>
                    <a:lnT w="9101">
                      <a:solidFill>
                        <a:srgbClr val="2F2F2F"/>
                      </a:solidFill>
                      <a:prstDash val="solid"/>
                    </a:lnT>
                    <a:lnB w="9101">
                      <a:solidFill>
                        <a:srgbClr val="2F2F2F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marL="17780">
                        <a:lnSpc>
                          <a:spcPts val="944"/>
                        </a:lnSpc>
                        <a:tabLst>
                          <a:tab pos="654685" algn="l"/>
                          <a:tab pos="1141730" algn="l"/>
                        </a:tabLst>
                      </a:pPr>
                      <a:r>
                        <a:rPr dirty="0" baseline="-34722" sz="12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Small</a:t>
                      </a:r>
                      <a:r>
                        <a:rPr dirty="0" baseline="-34722" sz="1200" spc="6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-34722" sz="1200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baseline="-34722" sz="1200" spc="-82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baseline="-34722" sz="12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dirty="0" baseline="-34722" sz="12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80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Spec</a:t>
                      </a:r>
                      <a:r>
                        <a:rPr dirty="0" sz="800" spc="-65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68325">
                        <a:lnSpc>
                          <a:spcPts val="944"/>
                        </a:lnSpc>
                      </a:pPr>
                      <a:r>
                        <a:rPr dirty="0" sz="80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Mun</a:t>
                      </a:r>
                      <a:r>
                        <a:rPr dirty="0" sz="800" spc="-5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cipal</a:t>
                      </a:r>
                      <a:r>
                        <a:rPr dirty="0" sz="80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   </a:t>
                      </a:r>
                      <a:r>
                        <a:rPr dirty="0" sz="800" spc="50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3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800" spc="-145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stri</a:t>
                      </a:r>
                      <a:r>
                        <a:rPr dirty="0" sz="800" spc="35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800" spc="-20">
                          <a:solidFill>
                            <a:srgbClr val="46484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101">
                      <a:solidFill>
                        <a:srgbClr val="7C7C7C"/>
                      </a:solidFill>
                      <a:prstDash val="solid"/>
                    </a:lnL>
                    <a:lnR w="9101">
                      <a:solidFill>
                        <a:srgbClr val="777777"/>
                      </a:solidFill>
                      <a:prstDash val="solid"/>
                    </a:lnR>
                    <a:lnT w="9101">
                      <a:solidFill>
                        <a:srgbClr val="747474"/>
                      </a:solidFill>
                      <a:prstDash val="solid"/>
                    </a:lnT>
                    <a:lnB w="4550">
                      <a:solidFill>
                        <a:srgbClr val="646464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6502">
                <a:tc>
                  <a:txBody>
                    <a:bodyPr/>
                    <a:lstStyle/>
                    <a:p>
                      <a:pPr/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9101">
                      <a:solidFill>
                        <a:srgbClr val="7C7C7C"/>
                      </a:solidFill>
                      <a:prstDash val="solid"/>
                    </a:lnR>
                    <a:lnT w="9101">
                      <a:solidFill>
                        <a:srgbClr val="2F2F2F"/>
                      </a:solidFill>
                      <a:prstDash val="solid"/>
                    </a:lnT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101">
                      <a:solidFill>
                        <a:srgbClr val="7C7C7C"/>
                      </a:solidFill>
                      <a:prstDash val="solid"/>
                    </a:lnL>
                    <a:lnR w="9101">
                      <a:solidFill>
                        <a:srgbClr val="777777"/>
                      </a:solidFill>
                      <a:prstDash val="solid"/>
                    </a:lnR>
                    <a:lnT w="9101">
                      <a:solidFill>
                        <a:srgbClr val="747474"/>
                      </a:solidFill>
                      <a:prstDash val="solid"/>
                    </a:lnT>
                    <a:lnB w="4550">
                      <a:solidFill>
                        <a:srgbClr val="646464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5355" y="4023359"/>
            <a:ext cx="1709927" cy="512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05355" y="7946135"/>
            <a:ext cx="1659636" cy="530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11020" y="1282936"/>
            <a:ext cx="4300855" cy="0"/>
          </a:xfrm>
          <a:custGeom>
            <a:avLst/>
            <a:gdLst/>
            <a:ahLst/>
            <a:cxnLst/>
            <a:rect l="l" t="t" r="r" b="b"/>
            <a:pathLst>
              <a:path w="4300855" h="0">
                <a:moveTo>
                  <a:pt x="0" y="0"/>
                </a:moveTo>
                <a:lnTo>
                  <a:pt x="4300303" y="0"/>
                </a:lnTo>
              </a:path>
            </a:pathLst>
          </a:custGeom>
          <a:ln w="9101">
            <a:solidFill>
              <a:srgbClr val="3838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17846" y="1280656"/>
            <a:ext cx="0" cy="3222625"/>
          </a:xfrm>
          <a:custGeom>
            <a:avLst/>
            <a:gdLst/>
            <a:ahLst/>
            <a:cxnLst/>
            <a:rect l="l" t="t" r="r" b="b"/>
            <a:pathLst>
              <a:path w="0" h="3222625">
                <a:moveTo>
                  <a:pt x="0" y="3222152"/>
                </a:moveTo>
                <a:lnTo>
                  <a:pt x="0" y="0"/>
                </a:lnTo>
              </a:path>
            </a:pathLst>
          </a:custGeom>
          <a:ln w="9101">
            <a:solidFill>
              <a:srgbClr val="3B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09048" y="1276099"/>
            <a:ext cx="0" cy="3222625"/>
          </a:xfrm>
          <a:custGeom>
            <a:avLst/>
            <a:gdLst/>
            <a:ahLst/>
            <a:cxnLst/>
            <a:rect l="l" t="t" r="r" b="b"/>
            <a:pathLst>
              <a:path w="0" h="3222625">
                <a:moveTo>
                  <a:pt x="0" y="3222151"/>
                </a:moveTo>
                <a:lnTo>
                  <a:pt x="0" y="0"/>
                </a:lnTo>
              </a:path>
            </a:pathLst>
          </a:custGeom>
          <a:ln w="9101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13598" y="5190991"/>
            <a:ext cx="0" cy="3235960"/>
          </a:xfrm>
          <a:custGeom>
            <a:avLst/>
            <a:gdLst/>
            <a:ahLst/>
            <a:cxnLst/>
            <a:rect l="l" t="t" r="r" b="b"/>
            <a:pathLst>
              <a:path w="0" h="3235959">
                <a:moveTo>
                  <a:pt x="0" y="3235824"/>
                </a:moveTo>
                <a:lnTo>
                  <a:pt x="0" y="0"/>
                </a:lnTo>
              </a:path>
            </a:pathLst>
          </a:custGeom>
          <a:ln w="13651">
            <a:solidFill>
              <a:srgbClr val="44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7585" y="10008268"/>
            <a:ext cx="7331075" cy="0"/>
          </a:xfrm>
          <a:custGeom>
            <a:avLst/>
            <a:gdLst/>
            <a:ahLst/>
            <a:cxnLst/>
            <a:rect l="l" t="t" r="r" b="b"/>
            <a:pathLst>
              <a:path w="7331075" h="0">
                <a:moveTo>
                  <a:pt x="0" y="0"/>
                </a:moveTo>
                <a:lnTo>
                  <a:pt x="7330993" y="0"/>
                </a:lnTo>
              </a:path>
            </a:pathLst>
          </a:custGeom>
          <a:ln w="4550">
            <a:solidFill>
              <a:srgbClr val="9C9C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76534" y="4495972"/>
            <a:ext cx="2644140" cy="0"/>
          </a:xfrm>
          <a:custGeom>
            <a:avLst/>
            <a:gdLst/>
            <a:ahLst/>
            <a:cxnLst/>
            <a:rect l="l" t="t" r="r" b="b"/>
            <a:pathLst>
              <a:path w="2644140" h="0">
                <a:moveTo>
                  <a:pt x="0" y="0"/>
                </a:moveTo>
                <a:lnTo>
                  <a:pt x="2643889" y="0"/>
                </a:lnTo>
              </a:path>
            </a:pathLst>
          </a:custGeom>
          <a:ln w="9101">
            <a:solidFill>
              <a:srgbClr val="3438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15570" y="5197828"/>
            <a:ext cx="4305300" cy="0"/>
          </a:xfrm>
          <a:custGeom>
            <a:avLst/>
            <a:gdLst/>
            <a:ahLst/>
            <a:cxnLst/>
            <a:rect l="l" t="t" r="r" b="b"/>
            <a:pathLst>
              <a:path w="4305300" h="0">
                <a:moveTo>
                  <a:pt x="0" y="0"/>
                </a:moveTo>
                <a:lnTo>
                  <a:pt x="4304854" y="0"/>
                </a:lnTo>
              </a:path>
            </a:pathLst>
          </a:custGeom>
          <a:ln w="13651">
            <a:solidFill>
              <a:srgbClr val="34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22396" y="5190991"/>
            <a:ext cx="0" cy="2748280"/>
          </a:xfrm>
          <a:custGeom>
            <a:avLst/>
            <a:gdLst/>
            <a:ahLst/>
            <a:cxnLst/>
            <a:rect l="l" t="t" r="r" b="b"/>
            <a:pathLst>
              <a:path w="0" h="2748279">
                <a:moveTo>
                  <a:pt x="0" y="2748170"/>
                </a:moveTo>
                <a:lnTo>
                  <a:pt x="0" y="0"/>
                </a:lnTo>
              </a:path>
            </a:pathLst>
          </a:custGeom>
          <a:ln w="13651">
            <a:solidFill>
              <a:srgbClr val="3F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31028" y="8419979"/>
            <a:ext cx="2689860" cy="0"/>
          </a:xfrm>
          <a:custGeom>
            <a:avLst/>
            <a:gdLst/>
            <a:ahLst/>
            <a:cxnLst/>
            <a:rect l="l" t="t" r="r" b="b"/>
            <a:pathLst>
              <a:path w="2689860" h="0">
                <a:moveTo>
                  <a:pt x="0" y="0"/>
                </a:moveTo>
                <a:lnTo>
                  <a:pt x="2689396" y="0"/>
                </a:lnTo>
              </a:path>
            </a:pathLst>
          </a:custGeom>
          <a:ln w="13651">
            <a:solidFill>
              <a:srgbClr val="3438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17846" y="1282936"/>
            <a:ext cx="4291330" cy="3213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21055" marR="567690" indent="-86995">
              <a:lnSpc>
                <a:spcPct val="104700"/>
              </a:lnSpc>
            </a:pPr>
            <a:r>
              <a:rPr dirty="0" sz="1800" spc="15" b="1">
                <a:solidFill>
                  <a:srgbClr val="363838"/>
                </a:solidFill>
                <a:latin typeface="Times New Roman"/>
                <a:cs typeface="Times New Roman"/>
              </a:rPr>
              <a:t>Discussion</a:t>
            </a:r>
            <a:r>
              <a:rPr dirty="0" sz="1800" spc="200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800" spc="25" b="1">
                <a:solidFill>
                  <a:srgbClr val="363838"/>
                </a:solidFill>
                <a:latin typeface="Times New Roman"/>
                <a:cs typeface="Times New Roman"/>
              </a:rPr>
              <a:t>on</a:t>
            </a:r>
            <a:r>
              <a:rPr dirty="0" sz="1800" spc="-114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800" spc="15" b="1">
                <a:solidFill>
                  <a:srgbClr val="363838"/>
                </a:solidFill>
                <a:latin typeface="Times New Roman"/>
                <a:cs typeface="Times New Roman"/>
              </a:rPr>
              <a:t>Adding</a:t>
            </a:r>
            <a:r>
              <a:rPr dirty="0" sz="1800" spc="195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800" spc="15" b="1">
                <a:solidFill>
                  <a:srgbClr val="363838"/>
                </a:solidFill>
                <a:latin typeface="Times New Roman"/>
                <a:cs typeface="Times New Roman"/>
              </a:rPr>
              <a:t>System</a:t>
            </a:r>
            <a:r>
              <a:rPr dirty="0" sz="1800" spc="5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800" spc="25" b="1">
                <a:solidFill>
                  <a:srgbClr val="363838"/>
                </a:solidFill>
                <a:latin typeface="Times New Roman"/>
                <a:cs typeface="Times New Roman"/>
              </a:rPr>
              <a:t>Usage</a:t>
            </a:r>
            <a:r>
              <a:rPr dirty="0" sz="1800" spc="35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800" spc="-105" b="1">
                <a:solidFill>
                  <a:srgbClr val="232423"/>
                </a:solidFill>
                <a:latin typeface="Times New Roman"/>
                <a:cs typeface="Times New Roman"/>
              </a:rPr>
              <a:t>T</a:t>
            </a:r>
            <a:r>
              <a:rPr dirty="0" sz="1800" spc="25" b="1">
                <a:solidFill>
                  <a:srgbClr val="232423"/>
                </a:solidFill>
                <a:latin typeface="Times New Roman"/>
                <a:cs typeface="Times New Roman"/>
              </a:rPr>
              <a:t>racking</a:t>
            </a:r>
            <a:r>
              <a:rPr dirty="0" sz="1800" spc="80" b="1">
                <a:solidFill>
                  <a:srgbClr val="232423"/>
                </a:solidFill>
                <a:latin typeface="Times New Roman"/>
                <a:cs typeface="Times New Roman"/>
              </a:rPr>
              <a:t> </a:t>
            </a:r>
            <a:r>
              <a:rPr dirty="0" sz="1800" spc="15" b="1">
                <a:solidFill>
                  <a:srgbClr val="363838"/>
                </a:solidFill>
                <a:latin typeface="Times New Roman"/>
                <a:cs typeface="Times New Roman"/>
              </a:rPr>
              <a:t>Software</a:t>
            </a:r>
            <a:r>
              <a:rPr dirty="0" sz="1800" spc="45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800" spc="35" b="1">
                <a:solidFill>
                  <a:srgbClr val="363838"/>
                </a:solidFill>
                <a:latin typeface="Times New Roman"/>
                <a:cs typeface="Times New Roman"/>
              </a:rPr>
              <a:t>to</a:t>
            </a:r>
            <a:r>
              <a:rPr dirty="0" sz="1800" spc="20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800" spc="20" b="1">
                <a:solidFill>
                  <a:srgbClr val="363838"/>
                </a:solidFill>
                <a:latin typeface="Times New Roman"/>
                <a:cs typeface="Times New Roman"/>
              </a:rPr>
              <a:t>Existing</a:t>
            </a:r>
            <a:r>
              <a:rPr dirty="0" sz="1800" spc="60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800" spc="40" b="1">
                <a:solidFill>
                  <a:srgbClr val="363838"/>
                </a:solidFill>
                <a:latin typeface="Times New Roman"/>
                <a:cs typeface="Times New Roman"/>
              </a:rPr>
              <a:t>MERA</a:t>
            </a:r>
            <a:r>
              <a:rPr dirty="0" sz="1800" spc="30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800" spc="15" b="1">
                <a:solidFill>
                  <a:srgbClr val="363838"/>
                </a:solidFill>
                <a:latin typeface="Times New Roman"/>
                <a:cs typeface="Times New Roman"/>
              </a:rPr>
              <a:t>Operations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550">
              <a:latin typeface="Times New Roman"/>
              <a:cs typeface="Times New Roman"/>
            </a:endParaRPr>
          </a:p>
          <a:p>
            <a:pPr marL="2750820">
              <a:lnSpc>
                <a:spcPct val="100000"/>
              </a:lnSpc>
            </a:pPr>
            <a:r>
              <a:rPr dirty="0" sz="650" spc="-25">
                <a:solidFill>
                  <a:srgbClr val="4D4F4F"/>
                </a:solidFill>
                <a:latin typeface="Arial"/>
                <a:cs typeface="Arial"/>
              </a:rPr>
              <a:t>CBC</a:t>
            </a:r>
            <a:r>
              <a:rPr dirty="0" sz="650" spc="5">
                <a:solidFill>
                  <a:srgbClr val="4D4F4F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5E5E5E"/>
                </a:solidFill>
                <a:latin typeface="Arial"/>
                <a:cs typeface="Arial"/>
              </a:rPr>
              <a:t>C</a:t>
            </a:r>
            <a:r>
              <a:rPr dirty="0" sz="650" spc="50">
                <a:solidFill>
                  <a:srgbClr val="363838"/>
                </a:solidFill>
                <a:latin typeface="Arial"/>
                <a:cs typeface="Arial"/>
              </a:rPr>
              <a:t>om</a:t>
            </a:r>
            <a:r>
              <a:rPr dirty="0" sz="650" spc="95">
                <a:solidFill>
                  <a:srgbClr val="363838"/>
                </a:solidFill>
                <a:latin typeface="Arial"/>
                <a:cs typeface="Arial"/>
              </a:rPr>
              <a:t>m</a:t>
            </a:r>
            <a:r>
              <a:rPr dirty="0" sz="650" spc="65">
                <a:solidFill>
                  <a:srgbClr val="5E5E5E"/>
                </a:solidFill>
                <a:latin typeface="Arial"/>
                <a:cs typeface="Arial"/>
              </a:rPr>
              <a:t>u</a:t>
            </a:r>
            <a:r>
              <a:rPr dirty="0" sz="650" spc="65">
                <a:solidFill>
                  <a:srgbClr val="363838"/>
                </a:solidFill>
                <a:latin typeface="Arial"/>
                <a:cs typeface="Arial"/>
              </a:rPr>
              <a:t>n</a:t>
            </a:r>
            <a:r>
              <a:rPr dirty="0" sz="650">
                <a:solidFill>
                  <a:srgbClr val="363838"/>
                </a:solidFill>
                <a:latin typeface="Arial"/>
                <a:cs typeface="Arial"/>
              </a:rPr>
              <a:t>i</a:t>
            </a:r>
            <a:r>
              <a:rPr dirty="0" sz="650" spc="-5">
                <a:solidFill>
                  <a:srgbClr val="363838"/>
                </a:solidFill>
                <a:latin typeface="Arial"/>
                <a:cs typeface="Arial"/>
              </a:rPr>
              <a:t>c</a:t>
            </a:r>
            <a:r>
              <a:rPr dirty="0" sz="650" spc="55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dirty="0" sz="650" spc="35">
                <a:solidFill>
                  <a:srgbClr val="5E5E5E"/>
                </a:solidFill>
                <a:latin typeface="Arial"/>
                <a:cs typeface="Arial"/>
              </a:rPr>
              <a:t>t</a:t>
            </a:r>
            <a:r>
              <a:rPr dirty="0" sz="650" spc="45">
                <a:solidFill>
                  <a:srgbClr val="363838"/>
                </a:solidFill>
                <a:latin typeface="Arial"/>
                <a:cs typeface="Arial"/>
              </a:rPr>
              <a:t>io</a:t>
            </a:r>
            <a:r>
              <a:rPr dirty="0" sz="650" spc="5">
                <a:solidFill>
                  <a:srgbClr val="363838"/>
                </a:solidFill>
                <a:latin typeface="Arial"/>
                <a:cs typeface="Arial"/>
              </a:rPr>
              <a:t>n</a:t>
            </a:r>
            <a:r>
              <a:rPr dirty="0" sz="650" spc="30">
                <a:solidFill>
                  <a:srgbClr val="757575"/>
                </a:solidFill>
                <a:latin typeface="Arial"/>
                <a:cs typeface="Arial"/>
              </a:rPr>
              <a:t>s</a:t>
            </a:r>
            <a:r>
              <a:rPr dirty="0" sz="650" spc="200">
                <a:solidFill>
                  <a:srgbClr val="4D4F4F"/>
                </a:solidFill>
                <a:latin typeface="Arial"/>
                <a:cs typeface="Arial"/>
              </a:rPr>
              <a:t>,</a:t>
            </a:r>
            <a:r>
              <a:rPr dirty="0" sz="650" spc="-10">
                <a:solidFill>
                  <a:srgbClr val="4D4F4F"/>
                </a:solidFill>
                <a:latin typeface="Arial"/>
                <a:cs typeface="Arial"/>
              </a:rPr>
              <a:t>I</a:t>
            </a:r>
            <a:r>
              <a:rPr dirty="0" sz="650" spc="40">
                <a:solidFill>
                  <a:srgbClr val="4D4F4F"/>
                </a:solidFill>
                <a:latin typeface="Arial"/>
                <a:cs typeface="Arial"/>
              </a:rPr>
              <a:t>nc.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1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6526491" y="399302"/>
            <a:ext cx="723265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-145">
                <a:solidFill>
                  <a:srgbClr val="363838"/>
                </a:solidFill>
                <a:latin typeface="Courier New"/>
                <a:cs typeface="Courier New"/>
              </a:rPr>
              <a:t>9</a:t>
            </a:r>
            <a:r>
              <a:rPr dirty="0" sz="1250" spc="-180">
                <a:solidFill>
                  <a:srgbClr val="363838"/>
                </a:solidFill>
                <a:latin typeface="Courier New"/>
                <a:cs typeface="Courier New"/>
              </a:rPr>
              <a:t>/1</a:t>
            </a:r>
            <a:r>
              <a:rPr dirty="0" sz="1250" spc="-180">
                <a:solidFill>
                  <a:srgbClr val="363838"/>
                </a:solidFill>
                <a:latin typeface="Courier New"/>
                <a:cs typeface="Courier New"/>
              </a:rPr>
              <a:t>9</a:t>
            </a:r>
            <a:r>
              <a:rPr dirty="0" sz="1250" spc="-250">
                <a:solidFill>
                  <a:srgbClr val="363838"/>
                </a:solidFill>
                <a:latin typeface="Courier New"/>
                <a:cs typeface="Courier New"/>
              </a:rPr>
              <a:t>/</a:t>
            </a:r>
            <a:r>
              <a:rPr dirty="0" sz="1250" spc="-110">
                <a:solidFill>
                  <a:srgbClr val="363838"/>
                </a:solidFill>
                <a:latin typeface="Courier New"/>
                <a:cs typeface="Courier New"/>
              </a:rPr>
              <a:t>2</a:t>
            </a:r>
            <a:r>
              <a:rPr dirty="0" sz="1250" spc="-105">
                <a:solidFill>
                  <a:srgbClr val="363838"/>
                </a:solidFill>
                <a:latin typeface="Courier New"/>
                <a:cs typeface="Courier New"/>
              </a:rPr>
              <a:t>0</a:t>
            </a:r>
            <a:r>
              <a:rPr dirty="0" sz="1250" spc="-105">
                <a:solidFill>
                  <a:srgbClr val="363838"/>
                </a:solidFill>
                <a:latin typeface="Courier New"/>
                <a:cs typeface="Courier New"/>
              </a:rPr>
              <a:t>1</a:t>
            </a:r>
            <a:r>
              <a:rPr dirty="0" sz="1250" spc="-25">
                <a:solidFill>
                  <a:srgbClr val="363838"/>
                </a:solidFill>
                <a:latin typeface="Courier New"/>
                <a:cs typeface="Courier New"/>
              </a:rPr>
              <a:t>1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22396" y="5197828"/>
            <a:ext cx="4291330" cy="3222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71930" marR="902335" indent="-546100">
              <a:lnSpc>
                <a:spcPct val="103299"/>
              </a:lnSpc>
            </a:pPr>
            <a:r>
              <a:rPr dirty="0" sz="1650" spc="20" b="1">
                <a:solidFill>
                  <a:srgbClr val="363838"/>
                </a:solidFill>
                <a:latin typeface="Times New Roman"/>
                <a:cs typeface="Times New Roman"/>
              </a:rPr>
              <a:t>Status</a:t>
            </a:r>
            <a:r>
              <a:rPr dirty="0" sz="1650" spc="-75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650" spc="35" b="1">
                <a:solidFill>
                  <a:srgbClr val="363838"/>
                </a:solidFill>
                <a:latin typeface="Times New Roman"/>
                <a:cs typeface="Times New Roman"/>
              </a:rPr>
              <a:t>o</a:t>
            </a:r>
            <a:r>
              <a:rPr dirty="0" sz="1650" spc="75" b="1">
                <a:solidFill>
                  <a:srgbClr val="363838"/>
                </a:solidFill>
                <a:latin typeface="Times New Roman"/>
                <a:cs typeface="Times New Roman"/>
              </a:rPr>
              <a:t>f</a:t>
            </a:r>
            <a:r>
              <a:rPr dirty="0" sz="1650" spc="-75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650" spc="60" b="1">
                <a:solidFill>
                  <a:srgbClr val="363838"/>
                </a:solidFill>
                <a:latin typeface="Times New Roman"/>
                <a:cs typeface="Times New Roman"/>
              </a:rPr>
              <a:t>N</a:t>
            </a:r>
            <a:r>
              <a:rPr dirty="0" sz="1650" spc="-25" b="1">
                <a:solidFill>
                  <a:srgbClr val="363838"/>
                </a:solidFill>
                <a:latin typeface="Times New Roman"/>
                <a:cs typeface="Times New Roman"/>
              </a:rPr>
              <a:t>e</a:t>
            </a:r>
            <a:r>
              <a:rPr dirty="0" sz="1650" spc="20" b="1">
                <a:solidFill>
                  <a:srgbClr val="363838"/>
                </a:solidFill>
                <a:latin typeface="Times New Roman"/>
                <a:cs typeface="Times New Roman"/>
              </a:rPr>
              <a:t>xt-Gen</a:t>
            </a:r>
            <a:r>
              <a:rPr dirty="0" sz="1650" spc="55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650" spc="5" b="1">
                <a:solidFill>
                  <a:srgbClr val="363838"/>
                </a:solidFill>
                <a:latin typeface="Times New Roman"/>
                <a:cs typeface="Times New Roman"/>
              </a:rPr>
              <a:t>System</a:t>
            </a:r>
            <a:r>
              <a:rPr dirty="0" sz="1650" b="1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650" spc="55" b="1">
                <a:solidFill>
                  <a:srgbClr val="363838"/>
                </a:solidFill>
                <a:latin typeface="Times New Roman"/>
                <a:cs typeface="Times New Roman"/>
              </a:rPr>
              <a:t>De</a:t>
            </a:r>
            <a:r>
              <a:rPr dirty="0" sz="1650" b="1">
                <a:solidFill>
                  <a:srgbClr val="363838"/>
                </a:solidFill>
                <a:latin typeface="Times New Roman"/>
                <a:cs typeface="Times New Roman"/>
              </a:rPr>
              <a:t>t</a:t>
            </a:r>
            <a:r>
              <a:rPr dirty="0" sz="1650" spc="50" b="1">
                <a:solidFill>
                  <a:srgbClr val="363838"/>
                </a:solidFill>
                <a:latin typeface="Times New Roman"/>
                <a:cs typeface="Times New Roman"/>
              </a:rPr>
              <a:t>e</a:t>
            </a:r>
            <a:r>
              <a:rPr dirty="0" sz="1650" spc="-60" b="1">
                <a:solidFill>
                  <a:srgbClr val="363838"/>
                </a:solidFill>
                <a:latin typeface="Times New Roman"/>
                <a:cs typeface="Times New Roman"/>
              </a:rPr>
              <a:t>r</a:t>
            </a:r>
            <a:r>
              <a:rPr dirty="0" sz="1650" spc="25" b="1">
                <a:solidFill>
                  <a:srgbClr val="363838"/>
                </a:solidFill>
                <a:latin typeface="Times New Roman"/>
                <a:cs typeface="Times New Roman"/>
              </a:rPr>
              <a:t>mina</a:t>
            </a:r>
            <a:r>
              <a:rPr dirty="0" sz="1650" spc="-50" b="1">
                <a:solidFill>
                  <a:srgbClr val="363838"/>
                </a:solidFill>
                <a:latin typeface="Times New Roman"/>
                <a:cs typeface="Times New Roman"/>
              </a:rPr>
              <a:t>t</a:t>
            </a:r>
            <a:r>
              <a:rPr dirty="0" sz="1650" spc="35" b="1">
                <a:solidFill>
                  <a:srgbClr val="363838"/>
                </a:solidFill>
                <a:latin typeface="Times New Roman"/>
                <a:cs typeface="Times New Roman"/>
              </a:rPr>
              <a:t>i</a:t>
            </a:r>
            <a:r>
              <a:rPr dirty="0" sz="1650" spc="35" b="1">
                <a:solidFill>
                  <a:srgbClr val="363838"/>
                </a:solidFill>
                <a:latin typeface="Times New Roman"/>
                <a:cs typeface="Times New Roman"/>
              </a:rPr>
              <a:t>o</a:t>
            </a:r>
            <a:r>
              <a:rPr dirty="0" sz="1650" spc="35" b="1">
                <a:solidFill>
                  <a:srgbClr val="363838"/>
                </a:solidFill>
                <a:latin typeface="Times New Roman"/>
                <a:cs typeface="Times New Roman"/>
              </a:rPr>
              <a:t>n</a:t>
            </a:r>
            <a:endParaRPr sz="1650">
              <a:latin typeface="Times New Roman"/>
              <a:cs typeface="Times New Roman"/>
            </a:endParaRPr>
          </a:p>
          <a:p>
            <a:pPr marL="306705">
              <a:lnSpc>
                <a:spcPct val="100000"/>
              </a:lnSpc>
              <a:spcBef>
                <a:spcPts val="370"/>
              </a:spcBef>
            </a:pPr>
            <a:r>
              <a:rPr dirty="0" sz="1200" spc="70">
                <a:solidFill>
                  <a:srgbClr val="64AFBC"/>
                </a:solidFill>
                <a:latin typeface="Times New Roman"/>
                <a:cs typeface="Times New Roman"/>
              </a:rPr>
              <a:t>u</a:t>
            </a:r>
            <a:r>
              <a:rPr dirty="0" sz="1200" spc="30">
                <a:solidFill>
                  <a:srgbClr val="64AFBC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363838"/>
                </a:solidFill>
                <a:latin typeface="Times New Roman"/>
                <a:cs typeface="Times New Roman"/>
              </a:rPr>
              <a:t>System</a:t>
            </a:r>
            <a:r>
              <a:rPr dirty="0" sz="1200" spc="40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363838"/>
                </a:solidFill>
                <a:latin typeface="Times New Roman"/>
                <a:cs typeface="Times New Roman"/>
              </a:rPr>
              <a:t>type</a:t>
            </a:r>
            <a:r>
              <a:rPr dirty="0" sz="1200" spc="75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4D4F4F"/>
                </a:solidFill>
                <a:latin typeface="Times New Roman"/>
                <a:cs typeface="Times New Roman"/>
              </a:rPr>
              <a:t>and</a:t>
            </a:r>
            <a:r>
              <a:rPr dirty="0" sz="1200" spc="45">
                <a:solidFill>
                  <a:srgbClr val="4D4F4F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363838"/>
                </a:solidFill>
                <a:latin typeface="Times New Roman"/>
                <a:cs typeface="Times New Roman"/>
              </a:rPr>
              <a:t>configuration</a:t>
            </a:r>
            <a:endParaRPr sz="1200">
              <a:latin typeface="Times New Roman"/>
              <a:cs typeface="Times New Roman"/>
            </a:endParaRPr>
          </a:p>
          <a:p>
            <a:pPr marL="306705">
              <a:lnSpc>
                <a:spcPct val="100000"/>
              </a:lnSpc>
              <a:spcBef>
                <a:spcPts val="965"/>
              </a:spcBef>
              <a:buClr>
                <a:srgbClr val="64AFBC"/>
              </a:buClr>
              <a:buFont typeface="Times New Roman"/>
              <a:buChar char="o"/>
              <a:tabLst>
                <a:tab pos="426084" algn="l"/>
              </a:tabLst>
            </a:pPr>
            <a:r>
              <a:rPr dirty="0" sz="1200" spc="25">
                <a:solidFill>
                  <a:srgbClr val="4D4F4F"/>
                </a:solidFill>
                <a:latin typeface="Times New Roman"/>
                <a:cs typeface="Times New Roman"/>
              </a:rPr>
              <a:t>Cost</a:t>
            </a:r>
            <a:endParaRPr sz="1200">
              <a:latin typeface="Times New Roman"/>
              <a:cs typeface="Times New Roman"/>
            </a:endParaRPr>
          </a:p>
          <a:p>
            <a:pPr marL="306705" marR="446405">
              <a:lnSpc>
                <a:spcPts val="2480"/>
              </a:lnSpc>
              <a:spcBef>
                <a:spcPts val="145"/>
              </a:spcBef>
              <a:buClr>
                <a:srgbClr val="64AFBC"/>
              </a:buClr>
              <a:buFont typeface="Times New Roman"/>
              <a:buChar char="o"/>
              <a:tabLst>
                <a:tab pos="426084" algn="l"/>
              </a:tabLst>
            </a:pPr>
            <a:r>
              <a:rPr dirty="0" sz="1200" spc="10">
                <a:solidFill>
                  <a:srgbClr val="363838"/>
                </a:solidFill>
                <a:latin typeface="Times New Roman"/>
                <a:cs typeface="Times New Roman"/>
              </a:rPr>
              <a:t>Interoperability</a:t>
            </a:r>
            <a:r>
              <a:rPr dirty="0" sz="1200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00" spc="-114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363838"/>
                </a:solidFill>
                <a:latin typeface="Times New Roman"/>
                <a:cs typeface="Times New Roman"/>
              </a:rPr>
              <a:t>and</a:t>
            </a:r>
            <a:r>
              <a:rPr dirty="0" sz="1200" spc="10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363838"/>
                </a:solidFill>
                <a:latin typeface="Times New Roman"/>
                <a:cs typeface="Times New Roman"/>
              </a:rPr>
              <a:t>participation</a:t>
            </a:r>
            <a:r>
              <a:rPr dirty="0" sz="1200" spc="110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50" spc="65">
                <a:solidFill>
                  <a:srgbClr val="363838"/>
                </a:solidFill>
                <a:latin typeface="Arial"/>
                <a:cs typeface="Arial"/>
              </a:rPr>
              <a:t>in</a:t>
            </a:r>
            <a:r>
              <a:rPr dirty="0" sz="1250" spc="-170">
                <a:solidFill>
                  <a:srgbClr val="363838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363838"/>
                </a:solidFill>
                <a:latin typeface="Times New Roman"/>
                <a:cs typeface="Times New Roman"/>
              </a:rPr>
              <a:t>BA</a:t>
            </a:r>
            <a:r>
              <a:rPr dirty="0" sz="1200">
                <a:solidFill>
                  <a:srgbClr val="363838"/>
                </a:solidFill>
                <a:latin typeface="Times New Roman"/>
                <a:cs typeface="Times New Roman"/>
              </a:rPr>
              <a:t>Y</a:t>
            </a:r>
            <a:r>
              <a:rPr dirty="0" sz="1200" spc="30">
                <a:solidFill>
                  <a:srgbClr val="363838"/>
                </a:solidFill>
                <a:latin typeface="Times New Roman"/>
                <a:cs typeface="Times New Roman"/>
              </a:rPr>
              <a:t>web</a:t>
            </a:r>
            <a:r>
              <a:rPr dirty="0" sz="1200" spc="50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363838"/>
                </a:solidFill>
                <a:latin typeface="Times New Roman"/>
                <a:cs typeface="Times New Roman"/>
              </a:rPr>
              <a:t>project</a:t>
            </a:r>
            <a:r>
              <a:rPr dirty="0" sz="1200" spc="5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00" spc="70">
                <a:solidFill>
                  <a:srgbClr val="64AFBC"/>
                </a:solidFill>
                <a:latin typeface="Times New Roman"/>
                <a:cs typeface="Times New Roman"/>
              </a:rPr>
              <a:t>u</a:t>
            </a:r>
            <a:r>
              <a:rPr dirty="0" sz="1200" spc="-45">
                <a:solidFill>
                  <a:srgbClr val="64AFBC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4D4F4F"/>
                </a:solidFill>
                <a:latin typeface="Times New Roman"/>
                <a:cs typeface="Times New Roman"/>
              </a:rPr>
              <a:t>Legal</a:t>
            </a:r>
            <a:r>
              <a:rPr dirty="0" sz="1200" spc="60">
                <a:solidFill>
                  <a:srgbClr val="4D4F4F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363838"/>
                </a:solidFill>
                <a:latin typeface="Times New Roman"/>
                <a:cs typeface="Times New Roman"/>
              </a:rPr>
              <a:t>and</a:t>
            </a:r>
            <a:r>
              <a:rPr dirty="0" sz="1200" spc="10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00" spc="25">
                <a:solidFill>
                  <a:srgbClr val="363838"/>
                </a:solidFill>
                <a:latin typeface="Times New Roman"/>
                <a:cs typeface="Times New Roman"/>
              </a:rPr>
              <a:t>funding</a:t>
            </a:r>
            <a:r>
              <a:rPr dirty="0" sz="1200" spc="-30">
                <a:solidFill>
                  <a:srgbClr val="363838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232423"/>
                </a:solidFill>
                <a:latin typeface="Times New Roman"/>
                <a:cs typeface="Times New Roman"/>
              </a:rPr>
              <a:t>hurd</a:t>
            </a:r>
            <a:r>
              <a:rPr dirty="0" sz="1200" spc="70">
                <a:solidFill>
                  <a:srgbClr val="232423"/>
                </a:solidFill>
                <a:latin typeface="Times New Roman"/>
                <a:cs typeface="Times New Roman"/>
              </a:rPr>
              <a:t>l</a:t>
            </a:r>
            <a:r>
              <a:rPr dirty="0" sz="1200" spc="35">
                <a:solidFill>
                  <a:srgbClr val="4D4F4F"/>
                </a:solidFill>
                <a:latin typeface="Times New Roman"/>
                <a:cs typeface="Times New Roman"/>
              </a:rPr>
              <a:t>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750820">
              <a:lnSpc>
                <a:spcPct val="100000"/>
              </a:lnSpc>
              <a:spcBef>
                <a:spcPts val="844"/>
              </a:spcBef>
            </a:pPr>
            <a:r>
              <a:rPr dirty="0" sz="750" spc="-120">
                <a:solidFill>
                  <a:srgbClr val="4D4F4F"/>
                </a:solidFill>
                <a:latin typeface="Arial"/>
                <a:cs typeface="Arial"/>
              </a:rPr>
              <a:t>CBG</a:t>
            </a:r>
            <a:r>
              <a:rPr dirty="0" sz="750" spc="-25">
                <a:solidFill>
                  <a:srgbClr val="4D4F4F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363838"/>
                </a:solidFill>
                <a:latin typeface="Arial"/>
                <a:cs typeface="Arial"/>
              </a:rPr>
              <a:t>Communic</a:t>
            </a:r>
            <a:r>
              <a:rPr dirty="0" sz="750" spc="-105">
                <a:solidFill>
                  <a:srgbClr val="363838"/>
                </a:solidFill>
                <a:latin typeface="Arial"/>
                <a:cs typeface="Arial"/>
              </a:rPr>
              <a:t> </a:t>
            </a:r>
            <a:r>
              <a:rPr dirty="0" sz="750" spc="-25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dirty="0" sz="750" spc="35">
                <a:solidFill>
                  <a:srgbClr val="5E5E5E"/>
                </a:solidFill>
                <a:latin typeface="Arial"/>
                <a:cs typeface="Arial"/>
              </a:rPr>
              <a:t>t</a:t>
            </a:r>
            <a:r>
              <a:rPr dirty="0" sz="750" spc="-10">
                <a:solidFill>
                  <a:srgbClr val="363838"/>
                </a:solidFill>
                <a:latin typeface="Arial"/>
                <a:cs typeface="Arial"/>
              </a:rPr>
              <a:t>io</a:t>
            </a:r>
            <a:r>
              <a:rPr dirty="0" sz="750" spc="-25">
                <a:solidFill>
                  <a:srgbClr val="363838"/>
                </a:solidFill>
                <a:latin typeface="Arial"/>
                <a:cs typeface="Arial"/>
              </a:rPr>
              <a:t>n</a:t>
            </a:r>
            <a:r>
              <a:rPr dirty="0" sz="750" spc="-30">
                <a:solidFill>
                  <a:srgbClr val="5E5E5E"/>
                </a:solidFill>
                <a:latin typeface="Arial"/>
                <a:cs typeface="Arial"/>
              </a:rPr>
              <a:t>s,</a:t>
            </a:r>
            <a:r>
              <a:rPr dirty="0" sz="750" spc="5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dirty="0" sz="750" spc="-35">
                <a:solidFill>
                  <a:srgbClr val="363838"/>
                </a:solidFill>
                <a:latin typeface="Arial"/>
                <a:cs typeface="Arial"/>
              </a:rPr>
              <a:t>I</a:t>
            </a:r>
            <a:r>
              <a:rPr dirty="0" sz="750" spc="-25">
                <a:solidFill>
                  <a:srgbClr val="363838"/>
                </a:solidFill>
                <a:latin typeface="Arial"/>
                <a:cs typeface="Arial"/>
              </a:rPr>
              <a:t>n</a:t>
            </a:r>
            <a:r>
              <a:rPr dirty="0" sz="750" spc="-25">
                <a:solidFill>
                  <a:srgbClr val="5E5E5E"/>
                </a:solidFill>
                <a:latin typeface="Arial"/>
                <a:cs typeface="Arial"/>
              </a:rPr>
              <a:t>c.</a:t>
            </a:r>
            <a:endParaRPr sz="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1639" y="4032503"/>
            <a:ext cx="1613915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691639" y="7959852"/>
            <a:ext cx="1673352" cy="516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02481" y="1294262"/>
            <a:ext cx="4295140" cy="0"/>
          </a:xfrm>
          <a:custGeom>
            <a:avLst/>
            <a:gdLst/>
            <a:ahLst/>
            <a:cxnLst/>
            <a:rect l="l" t="t" r="r" b="b"/>
            <a:pathLst>
              <a:path w="4295140" h="0">
                <a:moveTo>
                  <a:pt x="0" y="0"/>
                </a:moveTo>
                <a:lnTo>
                  <a:pt x="4294795" y="0"/>
                </a:lnTo>
              </a:path>
            </a:pathLst>
          </a:custGeom>
          <a:ln w="13619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09292" y="1291987"/>
            <a:ext cx="0" cy="2738755"/>
          </a:xfrm>
          <a:custGeom>
            <a:avLst/>
            <a:gdLst/>
            <a:ahLst/>
            <a:cxnLst/>
            <a:rect l="l" t="t" r="r" b="b"/>
            <a:pathLst>
              <a:path w="0" h="2738754">
                <a:moveTo>
                  <a:pt x="0" y="2738650"/>
                </a:moveTo>
                <a:lnTo>
                  <a:pt x="0" y="0"/>
                </a:lnTo>
              </a:path>
            </a:pathLst>
          </a:custGeom>
          <a:ln w="13619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9636" y="9996985"/>
            <a:ext cx="5570855" cy="0"/>
          </a:xfrm>
          <a:custGeom>
            <a:avLst/>
            <a:gdLst/>
            <a:ahLst/>
            <a:cxnLst/>
            <a:rect l="l" t="t" r="r" b="b"/>
            <a:pathLst>
              <a:path w="5570855" h="0">
                <a:moveTo>
                  <a:pt x="0" y="0"/>
                </a:moveTo>
                <a:lnTo>
                  <a:pt x="5570522" y="0"/>
                </a:lnTo>
              </a:path>
            </a:pathLst>
          </a:custGeom>
          <a:ln w="4539">
            <a:solidFill>
              <a:srgbClr val="9797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59686" y="4492387"/>
            <a:ext cx="2742565" cy="0"/>
          </a:xfrm>
          <a:custGeom>
            <a:avLst/>
            <a:gdLst/>
            <a:ahLst/>
            <a:cxnLst/>
            <a:rect l="l" t="t" r="r" b="b"/>
            <a:pathLst>
              <a:path w="2742565" h="0">
                <a:moveTo>
                  <a:pt x="0" y="0"/>
                </a:moveTo>
                <a:lnTo>
                  <a:pt x="2742131" y="0"/>
                </a:lnTo>
              </a:path>
            </a:pathLst>
          </a:custGeom>
          <a:ln w="13619">
            <a:solidFill>
              <a:srgbClr val="383B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02481" y="5202071"/>
            <a:ext cx="4299585" cy="0"/>
          </a:xfrm>
          <a:custGeom>
            <a:avLst/>
            <a:gdLst/>
            <a:ahLst/>
            <a:cxnLst/>
            <a:rect l="l" t="t" r="r" b="b"/>
            <a:pathLst>
              <a:path w="4299585" h="0">
                <a:moveTo>
                  <a:pt x="0" y="0"/>
                </a:moveTo>
                <a:lnTo>
                  <a:pt x="4299336" y="0"/>
                </a:lnTo>
              </a:path>
            </a:pathLst>
          </a:custGeom>
          <a:ln w="13619">
            <a:solidFill>
              <a:srgbClr val="34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09292" y="5195247"/>
            <a:ext cx="0" cy="2743200"/>
          </a:xfrm>
          <a:custGeom>
            <a:avLst/>
            <a:gdLst/>
            <a:ahLst/>
            <a:cxnLst/>
            <a:rect l="l" t="t" r="r" b="b"/>
            <a:pathLst>
              <a:path w="0" h="2743200">
                <a:moveTo>
                  <a:pt x="0" y="2743200"/>
                </a:moveTo>
                <a:lnTo>
                  <a:pt x="0" y="0"/>
                </a:lnTo>
              </a:path>
            </a:pathLst>
          </a:custGeom>
          <a:ln w="13619">
            <a:solidFill>
              <a:srgbClr val="44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323245" y="8407020"/>
            <a:ext cx="2674620" cy="0"/>
          </a:xfrm>
          <a:custGeom>
            <a:avLst/>
            <a:gdLst/>
            <a:ahLst/>
            <a:cxnLst/>
            <a:rect l="l" t="t" r="r" b="b"/>
            <a:pathLst>
              <a:path w="2674620" h="0">
                <a:moveTo>
                  <a:pt x="0" y="0"/>
                </a:moveTo>
                <a:lnTo>
                  <a:pt x="2674031" y="0"/>
                </a:lnTo>
              </a:path>
            </a:pathLst>
          </a:custGeom>
          <a:ln w="9079">
            <a:solidFill>
              <a:srgbClr val="28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90468" y="1287438"/>
            <a:ext cx="0" cy="3211830"/>
          </a:xfrm>
          <a:custGeom>
            <a:avLst/>
            <a:gdLst/>
            <a:ahLst/>
            <a:cxnLst/>
            <a:rect l="l" t="t" r="r" b="b"/>
            <a:pathLst>
              <a:path w="0" h="3211829">
                <a:moveTo>
                  <a:pt x="0" y="3211774"/>
                </a:moveTo>
                <a:lnTo>
                  <a:pt x="0" y="0"/>
                </a:lnTo>
              </a:path>
            </a:pathLst>
          </a:custGeom>
          <a:ln w="13619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90468" y="5195247"/>
            <a:ext cx="0" cy="3216910"/>
          </a:xfrm>
          <a:custGeom>
            <a:avLst/>
            <a:gdLst/>
            <a:ahLst/>
            <a:cxnLst/>
            <a:rect l="l" t="t" r="r" b="b"/>
            <a:pathLst>
              <a:path w="0" h="3216909">
                <a:moveTo>
                  <a:pt x="0" y="3216323"/>
                </a:moveTo>
                <a:lnTo>
                  <a:pt x="0" y="0"/>
                </a:lnTo>
              </a:path>
            </a:pathLst>
          </a:custGeom>
          <a:ln w="13619">
            <a:solidFill>
              <a:srgbClr val="44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09292" y="1294262"/>
            <a:ext cx="4281170" cy="3198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5290">
              <a:lnSpc>
                <a:spcPct val="100000"/>
              </a:lnSpc>
            </a:pPr>
            <a:r>
              <a:rPr dirty="0" sz="1800" spc="20" b="1">
                <a:solidFill>
                  <a:srgbClr val="3B3B3B"/>
                </a:solidFill>
                <a:latin typeface="Times New Roman"/>
                <a:cs typeface="Times New Roman"/>
              </a:rPr>
              <a:t>Status</a:t>
            </a:r>
            <a:r>
              <a:rPr dirty="0" sz="1800" spc="35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75" b="1">
                <a:solidFill>
                  <a:srgbClr val="3B3B3B"/>
                </a:solidFill>
                <a:latin typeface="Times New Roman"/>
                <a:cs typeface="Times New Roman"/>
              </a:rPr>
              <a:t>of</a:t>
            </a:r>
            <a:r>
              <a:rPr dirty="0" sz="1800" spc="-10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40" b="1">
                <a:solidFill>
                  <a:srgbClr val="3B3B3B"/>
                </a:solidFill>
                <a:latin typeface="Times New Roman"/>
                <a:cs typeface="Times New Roman"/>
              </a:rPr>
              <a:t>MERA</a:t>
            </a:r>
            <a:r>
              <a:rPr dirty="0" sz="1800" spc="-2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70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800" spc="-30" b="1">
                <a:solidFill>
                  <a:srgbClr val="3B3B3B"/>
                </a:solidFill>
                <a:latin typeface="Times New Roman"/>
                <a:cs typeface="Times New Roman"/>
              </a:rPr>
              <a:t>u</a:t>
            </a:r>
            <a:r>
              <a:rPr dirty="0" sz="1800" spc="20" b="1">
                <a:solidFill>
                  <a:srgbClr val="3B3B3B"/>
                </a:solidFill>
                <a:latin typeface="Times New Roman"/>
                <a:cs typeface="Times New Roman"/>
              </a:rPr>
              <a:t>trea</a:t>
            </a:r>
            <a:r>
              <a:rPr dirty="0" sz="1800" spc="10" b="1">
                <a:solidFill>
                  <a:srgbClr val="3B3B3B"/>
                </a:solidFill>
                <a:latin typeface="Times New Roman"/>
                <a:cs typeface="Times New Roman"/>
              </a:rPr>
              <a:t>c</a:t>
            </a:r>
            <a:r>
              <a:rPr dirty="0" sz="1800" spc="150" b="1">
                <a:solidFill>
                  <a:srgbClr val="3B3B3B"/>
                </a:solidFill>
                <a:latin typeface="Times New Roman"/>
                <a:cs typeface="Times New Roman"/>
              </a:rPr>
              <a:t>h</a:t>
            </a:r>
            <a:r>
              <a:rPr dirty="0" sz="1800" spc="-10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50" b="1">
                <a:solidFill>
                  <a:srgbClr val="3B3B3B"/>
                </a:solidFill>
                <a:latin typeface="Times New Roman"/>
                <a:cs typeface="Times New Roman"/>
              </a:rPr>
              <a:t>Ef</a:t>
            </a:r>
            <a:r>
              <a:rPr dirty="0" sz="1800" spc="-30" b="1">
                <a:solidFill>
                  <a:srgbClr val="3B3B3B"/>
                </a:solidFill>
                <a:latin typeface="Times New Roman"/>
                <a:cs typeface="Times New Roman"/>
              </a:rPr>
              <a:t>f</a:t>
            </a:r>
            <a:r>
              <a:rPr dirty="0" sz="1800" spc="60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800" spc="40" b="1">
                <a:solidFill>
                  <a:srgbClr val="3B3B3B"/>
                </a:solidFill>
                <a:latin typeface="Times New Roman"/>
                <a:cs typeface="Times New Roman"/>
              </a:rPr>
              <a:t>rts</a:t>
            </a:r>
            <a:endParaRPr sz="1800">
              <a:latin typeface="Times New Roman"/>
              <a:cs typeface="Times New Roman"/>
            </a:endParaRPr>
          </a:p>
          <a:p>
            <a:pPr marL="424180" marR="246379" indent="-118110">
              <a:lnSpc>
                <a:spcPct val="105100"/>
              </a:lnSpc>
              <a:spcBef>
                <a:spcPts val="1610"/>
              </a:spcBef>
              <a:buClr>
                <a:srgbClr val="36AACC"/>
              </a:buClr>
              <a:buSzPct val="76000"/>
              <a:buFont typeface="Times New Roman"/>
              <a:buAutoNum type="alphaUcPeriod" startAt="10"/>
              <a:tabLst>
                <a:tab pos="420370" algn="l"/>
              </a:tabLst>
            </a:pPr>
            <a:r>
              <a:rPr dirty="0" sz="1250">
                <a:solidFill>
                  <a:srgbClr val="3B3B3B"/>
                </a:solidFill>
                <a:latin typeface="Times New Roman"/>
                <a:cs typeface="Times New Roman"/>
              </a:rPr>
              <a:t>Actions</a:t>
            </a:r>
            <a:r>
              <a:rPr dirty="0" sz="1250" spc="1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needed</a:t>
            </a:r>
            <a:r>
              <a:rPr dirty="0" sz="1250" spc="4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3B3B3B"/>
                </a:solidFill>
                <a:latin typeface="Times New Roman"/>
                <a:cs typeface="Times New Roman"/>
              </a:rPr>
              <a:t>prior</a:t>
            </a:r>
            <a:r>
              <a:rPr dirty="0" sz="1250" spc="3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5">
                <a:solidFill>
                  <a:srgbClr val="4F5050"/>
                </a:solidFill>
                <a:latin typeface="Times New Roman"/>
                <a:cs typeface="Times New Roman"/>
              </a:rPr>
              <a:t>to</a:t>
            </a:r>
            <a:r>
              <a:rPr dirty="0" sz="1250" spc="-30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250" spc="85">
                <a:solidFill>
                  <a:srgbClr val="4F5050"/>
                </a:solidFill>
                <a:latin typeface="Times New Roman"/>
                <a:cs typeface="Times New Roman"/>
              </a:rPr>
              <a:t>a</a:t>
            </a:r>
            <a:r>
              <a:rPr dirty="0" sz="1250" spc="-105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3B3B3B"/>
                </a:solidFill>
                <a:latin typeface="Times New Roman"/>
                <a:cs typeface="Times New Roman"/>
              </a:rPr>
              <a:t>public</a:t>
            </a:r>
            <a:r>
              <a:rPr dirty="0" sz="1250" spc="10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education</a:t>
            </a:r>
            <a:r>
              <a:rPr dirty="0" sz="1250" spc="5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B3B3B"/>
                </a:solidFill>
                <a:latin typeface="Times New Roman"/>
                <a:cs typeface="Times New Roman"/>
              </a:rPr>
              <a:t>and</a:t>
            </a:r>
            <a:r>
              <a:rPr dirty="0" sz="1250" spc="4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3B3B3B"/>
                </a:solidFill>
                <a:latin typeface="Times New Roman"/>
                <a:cs typeface="Times New Roman"/>
              </a:rPr>
              <a:t>outreach</a:t>
            </a:r>
            <a:r>
              <a:rPr dirty="0" sz="125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campaign</a:t>
            </a:r>
            <a:endParaRPr sz="1250">
              <a:latin typeface="Times New Roman"/>
              <a:cs typeface="Times New Roman"/>
            </a:endParaRPr>
          </a:p>
          <a:p>
            <a:pPr lvl="1" marL="542290" indent="-99695">
              <a:lnSpc>
                <a:spcPct val="100000"/>
              </a:lnSpc>
              <a:spcBef>
                <a:spcPts val="740"/>
              </a:spcBef>
              <a:buClr>
                <a:srgbClr val="36AACC"/>
              </a:buClr>
              <a:buFont typeface="Times New Roman"/>
              <a:buChar char="•"/>
              <a:tabLst>
                <a:tab pos="542925" algn="l"/>
              </a:tabLst>
            </a:pP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Resolution</a:t>
            </a:r>
            <a:r>
              <a:rPr dirty="0" sz="1050" spc="7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on</a:t>
            </a:r>
            <a:r>
              <a:rPr dirty="0" sz="1050" spc="3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Governance</a:t>
            </a:r>
            <a:endParaRPr sz="1050">
              <a:latin typeface="Times New Roman"/>
              <a:cs typeface="Times New Roman"/>
            </a:endParaRPr>
          </a:p>
          <a:p>
            <a:pPr lvl="1" marL="542290" indent="-99695">
              <a:lnSpc>
                <a:spcPct val="100000"/>
              </a:lnSpc>
              <a:spcBef>
                <a:spcPts val="745"/>
              </a:spcBef>
              <a:buClr>
                <a:srgbClr val="36AACC"/>
              </a:buClr>
              <a:buFont typeface="Times New Roman"/>
              <a:buChar char="•"/>
              <a:tabLst>
                <a:tab pos="542925" algn="l"/>
              </a:tabLst>
            </a:pP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Agreement</a:t>
            </a:r>
            <a:r>
              <a:rPr dirty="0" sz="1050" spc="6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on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4F5050"/>
                </a:solidFill>
                <a:latin typeface="Times New Roman"/>
                <a:cs typeface="Times New Roman"/>
              </a:rPr>
              <a:t>system</a:t>
            </a:r>
            <a:r>
              <a:rPr dirty="0" sz="1050" spc="80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3B3B3B"/>
                </a:solidFill>
                <a:latin typeface="Times New Roman"/>
                <a:cs typeface="Times New Roman"/>
              </a:rPr>
              <a:t>nee</a:t>
            </a:r>
            <a:r>
              <a:rPr dirty="0" sz="1050" spc="90">
                <a:solidFill>
                  <a:srgbClr val="3B3B3B"/>
                </a:solidFill>
                <a:latin typeface="Times New Roman"/>
                <a:cs typeface="Times New Roman"/>
              </a:rPr>
              <a:t>d</a:t>
            </a:r>
            <a:r>
              <a:rPr dirty="0" sz="1050" spc="35">
                <a:solidFill>
                  <a:srgbClr val="626464"/>
                </a:solidFill>
                <a:latin typeface="Times New Roman"/>
                <a:cs typeface="Times New Roman"/>
              </a:rPr>
              <a:t>s,</a:t>
            </a:r>
            <a:r>
              <a:rPr dirty="0" sz="1050" spc="-45">
                <a:solidFill>
                  <a:srgbClr val="626464"/>
                </a:solidFill>
                <a:latin typeface="Times New Roman"/>
                <a:cs typeface="Times New Roman"/>
              </a:rPr>
              <a:t> </a:t>
            </a:r>
            <a:r>
              <a:rPr dirty="0" sz="1050" spc="10">
                <a:solidFill>
                  <a:srgbClr val="3B3B3B"/>
                </a:solidFill>
                <a:latin typeface="Times New Roman"/>
                <a:cs typeface="Times New Roman"/>
              </a:rPr>
              <a:t>cos</a:t>
            </a:r>
            <a:r>
              <a:rPr dirty="0" sz="1050" spc="-40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z="1050" spc="85">
                <a:solidFill>
                  <a:srgbClr val="626464"/>
                </a:solidFill>
                <a:latin typeface="Times New Roman"/>
                <a:cs typeface="Times New Roman"/>
              </a:rPr>
              <a:t>s</a:t>
            </a:r>
            <a:r>
              <a:rPr dirty="0" sz="1050" spc="-45">
                <a:solidFill>
                  <a:srgbClr val="626464"/>
                </a:solidFill>
                <a:latin typeface="Times New Roman"/>
                <a:cs typeface="Times New Roman"/>
              </a:rPr>
              <a:t> </a:t>
            </a:r>
            <a:r>
              <a:rPr dirty="0" sz="1050" spc="-15">
                <a:solidFill>
                  <a:srgbClr val="4F5050"/>
                </a:solidFill>
                <a:latin typeface="Times New Roman"/>
                <a:cs typeface="Times New Roman"/>
              </a:rPr>
              <a:t>and</a:t>
            </a:r>
            <a:r>
              <a:rPr dirty="0" sz="1050" spc="60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timing</a:t>
            </a:r>
            <a:endParaRPr sz="1050">
              <a:latin typeface="Times New Roman"/>
              <a:cs typeface="Times New Roman"/>
            </a:endParaRPr>
          </a:p>
          <a:p>
            <a:pPr lvl="1" marL="542290" indent="-99695">
              <a:lnSpc>
                <a:spcPct val="100000"/>
              </a:lnSpc>
              <a:spcBef>
                <a:spcPts val="710"/>
              </a:spcBef>
              <a:buClr>
                <a:srgbClr val="36AACC"/>
              </a:buClr>
              <a:buFont typeface="Times New Roman"/>
              <a:buChar char="•"/>
              <a:tabLst>
                <a:tab pos="542925" algn="l"/>
              </a:tabLst>
            </a:pP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Future</a:t>
            </a:r>
            <a:r>
              <a:rPr dirty="0" sz="1050" spc="1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financing</a:t>
            </a:r>
            <a:r>
              <a:rPr dirty="0" sz="1050" spc="5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optio</a:t>
            </a:r>
            <a:r>
              <a:rPr dirty="0" sz="1050" spc="55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050" spc="40">
                <a:solidFill>
                  <a:srgbClr val="626464"/>
                </a:solidFill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743835">
              <a:lnSpc>
                <a:spcPct val="100000"/>
              </a:lnSpc>
              <a:spcBef>
                <a:spcPts val="795"/>
              </a:spcBef>
            </a:pPr>
            <a:r>
              <a:rPr dirty="0" sz="650" spc="-10">
                <a:solidFill>
                  <a:srgbClr val="626464"/>
                </a:solidFill>
                <a:latin typeface="Arial"/>
                <a:cs typeface="Arial"/>
              </a:rPr>
              <a:t>C</a:t>
            </a:r>
            <a:r>
              <a:rPr dirty="0" sz="650" spc="-50">
                <a:solidFill>
                  <a:srgbClr val="3B3B3B"/>
                </a:solidFill>
                <a:latin typeface="Arial"/>
                <a:cs typeface="Arial"/>
              </a:rPr>
              <a:t>BG</a:t>
            </a:r>
            <a:r>
              <a:rPr dirty="0" sz="650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B3B3B"/>
                </a:solidFill>
                <a:latin typeface="Arial"/>
                <a:cs typeface="Arial"/>
              </a:rPr>
              <a:t>Communi</a:t>
            </a:r>
            <a:r>
              <a:rPr dirty="0" sz="650" spc="80">
                <a:solidFill>
                  <a:srgbClr val="3B3B3B"/>
                </a:solidFill>
                <a:latin typeface="Arial"/>
                <a:cs typeface="Arial"/>
              </a:rPr>
              <a:t>c</a:t>
            </a:r>
            <a:r>
              <a:rPr dirty="0" sz="650" spc="-10">
                <a:solidFill>
                  <a:srgbClr val="626464"/>
                </a:solidFill>
                <a:latin typeface="Arial"/>
                <a:cs typeface="Arial"/>
              </a:rPr>
              <a:t>a</a:t>
            </a:r>
            <a:r>
              <a:rPr dirty="0" sz="650" spc="100">
                <a:solidFill>
                  <a:srgbClr val="3B3B3B"/>
                </a:solidFill>
                <a:latin typeface="Arial"/>
                <a:cs typeface="Arial"/>
              </a:rPr>
              <a:t>t</a:t>
            </a:r>
            <a:r>
              <a:rPr dirty="0" sz="650" spc="30">
                <a:solidFill>
                  <a:srgbClr val="626464"/>
                </a:solidFill>
                <a:latin typeface="Arial"/>
                <a:cs typeface="Arial"/>
              </a:rPr>
              <a:t>ion</a:t>
            </a:r>
            <a:r>
              <a:rPr dirty="0" sz="650" spc="20">
                <a:solidFill>
                  <a:srgbClr val="626464"/>
                </a:solidFill>
                <a:latin typeface="Arial"/>
                <a:cs typeface="Arial"/>
              </a:rPr>
              <a:t>s</a:t>
            </a:r>
            <a:r>
              <a:rPr dirty="0" sz="650" spc="20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dirty="0" sz="650" spc="-10">
                <a:solidFill>
                  <a:srgbClr val="3B3B3B"/>
                </a:solidFill>
                <a:latin typeface="Arial"/>
                <a:cs typeface="Arial"/>
              </a:rPr>
              <a:t>I</a:t>
            </a:r>
            <a:r>
              <a:rPr dirty="0" sz="650" spc="25">
                <a:solidFill>
                  <a:srgbClr val="626464"/>
                </a:solidFill>
                <a:latin typeface="Arial"/>
                <a:cs typeface="Arial"/>
              </a:rPr>
              <a:t>n</a:t>
            </a:r>
            <a:r>
              <a:rPr dirty="0" sz="650" spc="35">
                <a:solidFill>
                  <a:srgbClr val="3B3B3B"/>
                </a:solidFill>
                <a:latin typeface="Arial"/>
                <a:cs typeface="Arial"/>
              </a:rPr>
              <a:t>c.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1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1709292" y="5202071"/>
            <a:ext cx="4281170" cy="3205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5290">
              <a:lnSpc>
                <a:spcPct val="100000"/>
              </a:lnSpc>
            </a:pPr>
            <a:r>
              <a:rPr dirty="0" sz="1800" spc="35" b="1">
                <a:solidFill>
                  <a:srgbClr val="3B3B3B"/>
                </a:solidFill>
                <a:latin typeface="Times New Roman"/>
                <a:cs typeface="Times New Roman"/>
              </a:rPr>
              <a:t>Stat</a:t>
            </a:r>
            <a:r>
              <a:rPr dirty="0" sz="1800" spc="-40" b="1">
                <a:solidFill>
                  <a:srgbClr val="3B3B3B"/>
                </a:solidFill>
                <a:latin typeface="Times New Roman"/>
                <a:cs typeface="Times New Roman"/>
              </a:rPr>
              <a:t>u</a:t>
            </a:r>
            <a:r>
              <a:rPr dirty="0" sz="1800" spc="130" b="1">
                <a:solidFill>
                  <a:srgbClr val="3B3B3B"/>
                </a:solidFill>
                <a:latin typeface="Times New Roman"/>
                <a:cs typeface="Times New Roman"/>
              </a:rPr>
              <a:t>s</a:t>
            </a:r>
            <a:r>
              <a:rPr dirty="0" sz="1800" spc="-7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75" b="1">
                <a:solidFill>
                  <a:srgbClr val="3B3B3B"/>
                </a:solidFill>
                <a:latin typeface="Times New Roman"/>
                <a:cs typeface="Times New Roman"/>
              </a:rPr>
              <a:t>of</a:t>
            </a:r>
            <a:r>
              <a:rPr dirty="0" sz="1800" spc="-10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40" b="1">
                <a:solidFill>
                  <a:srgbClr val="3B3B3B"/>
                </a:solidFill>
                <a:latin typeface="Times New Roman"/>
                <a:cs typeface="Times New Roman"/>
              </a:rPr>
              <a:t>MERA</a:t>
            </a:r>
            <a:r>
              <a:rPr dirty="0" sz="1800" spc="-2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95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800" spc="-45" b="1">
                <a:solidFill>
                  <a:srgbClr val="3B3B3B"/>
                </a:solidFill>
                <a:latin typeface="Times New Roman"/>
                <a:cs typeface="Times New Roman"/>
              </a:rPr>
              <a:t>u</a:t>
            </a:r>
            <a:r>
              <a:rPr dirty="0" sz="1800" spc="50" b="1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z="1800" spc="-5" b="1">
                <a:solidFill>
                  <a:srgbClr val="3B3B3B"/>
                </a:solidFill>
                <a:latin typeface="Times New Roman"/>
                <a:cs typeface="Times New Roman"/>
              </a:rPr>
              <a:t>r</a:t>
            </a:r>
            <a:r>
              <a:rPr dirty="0" sz="1800" spc="70" b="1">
                <a:solidFill>
                  <a:srgbClr val="3B3B3B"/>
                </a:solidFill>
                <a:latin typeface="Times New Roman"/>
                <a:cs typeface="Times New Roman"/>
              </a:rPr>
              <a:t>e</a:t>
            </a:r>
            <a:r>
              <a:rPr dirty="0" sz="1800" b="1">
                <a:solidFill>
                  <a:srgbClr val="3B3B3B"/>
                </a:solidFill>
                <a:latin typeface="Times New Roman"/>
                <a:cs typeface="Times New Roman"/>
              </a:rPr>
              <a:t>a</a:t>
            </a:r>
            <a:r>
              <a:rPr dirty="0" sz="1800" spc="-25" b="1">
                <a:solidFill>
                  <a:srgbClr val="3B3B3B"/>
                </a:solidFill>
                <a:latin typeface="Times New Roman"/>
                <a:cs typeface="Times New Roman"/>
              </a:rPr>
              <a:t>c</a:t>
            </a:r>
            <a:r>
              <a:rPr dirty="0" sz="1800" spc="150" b="1">
                <a:solidFill>
                  <a:srgbClr val="3B3B3B"/>
                </a:solidFill>
                <a:latin typeface="Times New Roman"/>
                <a:cs typeface="Times New Roman"/>
              </a:rPr>
              <a:t>h</a:t>
            </a:r>
            <a:r>
              <a:rPr dirty="0" sz="1800" spc="-10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40" b="1">
                <a:solidFill>
                  <a:srgbClr val="3B3B3B"/>
                </a:solidFill>
                <a:latin typeface="Times New Roman"/>
                <a:cs typeface="Times New Roman"/>
              </a:rPr>
              <a:t>Eff</a:t>
            </a:r>
            <a:r>
              <a:rPr dirty="0" sz="1800" spc="15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800" spc="40" b="1">
                <a:solidFill>
                  <a:srgbClr val="3B3B3B"/>
                </a:solidFill>
                <a:latin typeface="Times New Roman"/>
                <a:cs typeface="Times New Roman"/>
              </a:rPr>
              <a:t>rts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400">
              <a:latin typeface="Times New Roman"/>
              <a:cs typeface="Times New Roman"/>
            </a:endParaRPr>
          </a:p>
          <a:p>
            <a:pPr marL="306070">
              <a:lnSpc>
                <a:spcPct val="100000"/>
              </a:lnSpc>
            </a:pPr>
            <a:r>
              <a:rPr dirty="0" sz="800" spc="-20">
                <a:solidFill>
                  <a:srgbClr val="4BAEB1"/>
                </a:solidFill>
                <a:latin typeface="Arial"/>
                <a:cs typeface="Arial"/>
              </a:rPr>
              <a:t>:..i</a:t>
            </a:r>
            <a:r>
              <a:rPr dirty="0" sz="800" spc="-80">
                <a:solidFill>
                  <a:srgbClr val="4BAEB1"/>
                </a:solidFill>
                <a:latin typeface="Arial"/>
                <a:cs typeface="Arial"/>
              </a:rPr>
              <a:t> </a:t>
            </a:r>
            <a:r>
              <a:rPr dirty="0" sz="1200" spc="15">
                <a:solidFill>
                  <a:srgbClr val="3B3B3B"/>
                </a:solidFill>
                <a:latin typeface="Times New Roman"/>
                <a:cs typeface="Times New Roman"/>
              </a:rPr>
              <a:t>Internal</a:t>
            </a:r>
            <a:r>
              <a:rPr dirty="0" sz="1200" spc="7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00" spc="15">
                <a:solidFill>
                  <a:srgbClr val="3B3B3B"/>
                </a:solidFill>
                <a:latin typeface="Times New Roman"/>
                <a:cs typeface="Times New Roman"/>
              </a:rPr>
              <a:t>communications</a:t>
            </a:r>
            <a:r>
              <a:rPr dirty="0" sz="1200" spc="11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00" spc="20">
                <a:solidFill>
                  <a:srgbClr val="3B3B3B"/>
                </a:solidFill>
                <a:latin typeface="Times New Roman"/>
                <a:cs typeface="Times New Roman"/>
              </a:rPr>
              <a:t>planning</a:t>
            </a:r>
            <a:endParaRPr sz="1200">
              <a:latin typeface="Times New Roman"/>
              <a:cs typeface="Times New Roman"/>
            </a:endParaRPr>
          </a:p>
          <a:p>
            <a:pPr marL="542290" indent="-99695">
              <a:lnSpc>
                <a:spcPct val="100000"/>
              </a:lnSpc>
              <a:spcBef>
                <a:spcPts val="750"/>
              </a:spcBef>
              <a:buClr>
                <a:srgbClr val="36AACC"/>
              </a:buClr>
              <a:buFont typeface="Times New Roman"/>
              <a:buChar char="•"/>
              <a:tabLst>
                <a:tab pos="542925" algn="l"/>
              </a:tabLst>
            </a:pP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Formal</a:t>
            </a:r>
            <a:r>
              <a:rPr dirty="0" sz="1050" spc="-8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85">
                <a:solidFill>
                  <a:srgbClr val="3B3B3B"/>
                </a:solidFill>
                <a:latin typeface="Times New Roman"/>
                <a:cs typeface="Times New Roman"/>
              </a:rPr>
              <a:t>i</a:t>
            </a:r>
            <a:r>
              <a:rPr dirty="0" sz="1050" spc="55">
                <a:solidFill>
                  <a:srgbClr val="626464"/>
                </a:solidFill>
                <a:latin typeface="Times New Roman"/>
                <a:cs typeface="Times New Roman"/>
              </a:rPr>
              <a:t>z</a:t>
            </a:r>
            <a:r>
              <a:rPr dirty="0" sz="1050" spc="-25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dirty="0" sz="1050" spc="-25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dirty="0" sz="1050" spc="55">
                <a:solidFill>
                  <a:srgbClr val="4F5050"/>
                </a:solidFill>
                <a:latin typeface="Times New Roman"/>
                <a:cs typeface="Times New Roman"/>
              </a:rPr>
              <a:t>g</a:t>
            </a:r>
            <a:r>
              <a:rPr dirty="0" sz="1050" spc="-25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3B3B3B"/>
                </a:solidFill>
                <a:latin typeface="Times New Roman"/>
                <a:cs typeface="Times New Roman"/>
              </a:rPr>
              <a:t>the</a:t>
            </a:r>
            <a:r>
              <a:rPr dirty="0" sz="1050" spc="4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15">
                <a:solidFill>
                  <a:srgbClr val="4F5050"/>
                </a:solidFill>
                <a:latin typeface="Times New Roman"/>
                <a:cs typeface="Times New Roman"/>
              </a:rPr>
              <a:t>s</a:t>
            </a:r>
            <a:r>
              <a:rPr dirty="0" sz="1050">
                <a:solidFill>
                  <a:srgbClr val="262626"/>
                </a:solidFill>
                <a:latin typeface="Times New Roman"/>
                <a:cs typeface="Times New Roman"/>
              </a:rPr>
              <a:t>ign</a:t>
            </a:r>
            <a:r>
              <a:rPr dirty="0" sz="1050" spc="-10">
                <a:solidFill>
                  <a:srgbClr val="262626"/>
                </a:solidFill>
                <a:latin typeface="Times New Roman"/>
                <a:cs typeface="Times New Roman"/>
              </a:rPr>
              <a:t>-</a:t>
            </a:r>
            <a:r>
              <a:rPr dirty="0" sz="1050" spc="20">
                <a:solidFill>
                  <a:srgbClr val="4F5050"/>
                </a:solidFill>
                <a:latin typeface="Times New Roman"/>
                <a:cs typeface="Times New Roman"/>
              </a:rPr>
              <a:t>off</a:t>
            </a:r>
            <a:r>
              <a:rPr dirty="0" sz="1050" spc="10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3B3B3B"/>
                </a:solidFill>
                <a:latin typeface="Times New Roman"/>
                <a:cs typeface="Times New Roman"/>
              </a:rPr>
              <a:t>process</a:t>
            </a:r>
            <a:endParaRPr sz="1050">
              <a:latin typeface="Times New Roman"/>
              <a:cs typeface="Times New Roman"/>
            </a:endParaRPr>
          </a:p>
          <a:p>
            <a:pPr marL="542290" indent="-99695">
              <a:lnSpc>
                <a:spcPct val="100000"/>
              </a:lnSpc>
              <a:spcBef>
                <a:spcPts val="745"/>
              </a:spcBef>
              <a:buClr>
                <a:srgbClr val="36AACC"/>
              </a:buClr>
              <a:buFont typeface="Times New Roman"/>
              <a:buChar char="•"/>
              <a:tabLst>
                <a:tab pos="542925" algn="l"/>
              </a:tabLst>
            </a:pP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Fixing</a:t>
            </a:r>
            <a:r>
              <a:rPr dirty="0" sz="1050" spc="1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4F5050"/>
                </a:solidFill>
                <a:latin typeface="Times New Roman"/>
                <a:cs typeface="Times New Roman"/>
              </a:rPr>
              <a:t>organiza</a:t>
            </a:r>
            <a:r>
              <a:rPr dirty="0" sz="1050" spc="60">
                <a:solidFill>
                  <a:srgbClr val="4F5050"/>
                </a:solidFill>
                <a:latin typeface="Times New Roman"/>
                <a:cs typeface="Times New Roman"/>
              </a:rPr>
              <a:t>t</a:t>
            </a:r>
            <a:r>
              <a:rPr dirty="0" sz="1050" spc="-10">
                <a:solidFill>
                  <a:srgbClr val="262626"/>
                </a:solidFill>
                <a:latin typeface="Times New Roman"/>
                <a:cs typeface="Times New Roman"/>
              </a:rPr>
              <a:t>ional</a:t>
            </a:r>
            <a:r>
              <a:rPr dirty="0" sz="1050" spc="2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 spc="15">
                <a:solidFill>
                  <a:srgbClr val="3B3B3B"/>
                </a:solidFill>
                <a:latin typeface="Times New Roman"/>
                <a:cs typeface="Times New Roman"/>
              </a:rPr>
              <a:t>fr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a</a:t>
            </a:r>
            <a:r>
              <a:rPr dirty="0" sz="1050" spc="40">
                <a:solidFill>
                  <a:srgbClr val="626464"/>
                </a:solidFill>
                <a:latin typeface="Times New Roman"/>
                <a:cs typeface="Times New Roman"/>
              </a:rPr>
              <a:t>g</a:t>
            </a:r>
            <a:r>
              <a:rPr dirty="0" sz="1050" spc="-10">
                <a:solidFill>
                  <a:srgbClr val="3B3B3B"/>
                </a:solidFill>
                <a:latin typeface="Times New Roman"/>
                <a:cs typeface="Times New Roman"/>
              </a:rPr>
              <a:t>mentation</a:t>
            </a:r>
            <a:endParaRPr sz="1050">
              <a:latin typeface="Times New Roman"/>
              <a:cs typeface="Times New Roman"/>
            </a:endParaRPr>
          </a:p>
          <a:p>
            <a:pPr marL="542290" indent="-99695">
              <a:lnSpc>
                <a:spcPct val="100000"/>
              </a:lnSpc>
              <a:spcBef>
                <a:spcPts val="710"/>
              </a:spcBef>
              <a:buClr>
                <a:srgbClr val="36AACC"/>
              </a:buClr>
              <a:buFont typeface="Times New Roman"/>
              <a:buChar char="•"/>
              <a:tabLst>
                <a:tab pos="542925" algn="l"/>
              </a:tabLst>
            </a:pP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Developi</a:t>
            </a:r>
            <a:r>
              <a:rPr dirty="0" sz="1050" spc="90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050" spc="95">
                <a:solidFill>
                  <a:srgbClr val="626464"/>
                </a:solidFill>
                <a:latin typeface="Times New Roman"/>
                <a:cs typeface="Times New Roman"/>
              </a:rPr>
              <a:t>g</a:t>
            </a:r>
            <a:r>
              <a:rPr dirty="0" sz="1050" spc="-65">
                <a:solidFill>
                  <a:srgbClr val="626464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4F5050"/>
                </a:solidFill>
                <a:latin typeface="Times New Roman"/>
                <a:cs typeface="Times New Roman"/>
              </a:rPr>
              <a:t>approp</a:t>
            </a:r>
            <a:r>
              <a:rPr dirty="0" sz="1050" spc="100">
                <a:solidFill>
                  <a:srgbClr val="4F5050"/>
                </a:solidFill>
                <a:latin typeface="Times New Roman"/>
                <a:cs typeface="Times New Roman"/>
              </a:rPr>
              <a:t>r</a:t>
            </a:r>
            <a:r>
              <a:rPr dirty="0" sz="1050" spc="-85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dirty="0" sz="1050" spc="20">
                <a:solidFill>
                  <a:srgbClr val="4F5050"/>
                </a:solidFill>
                <a:latin typeface="Times New Roman"/>
                <a:cs typeface="Times New Roman"/>
              </a:rPr>
              <a:t>ate</a:t>
            </a:r>
            <a:r>
              <a:rPr dirty="0" sz="1050" spc="-20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and</a:t>
            </a:r>
            <a:r>
              <a:rPr dirty="0" sz="1050" spc="5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co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050" spc="55">
                <a:solidFill>
                  <a:srgbClr val="626464"/>
                </a:solidFill>
                <a:latin typeface="Times New Roman"/>
                <a:cs typeface="Times New Roman"/>
              </a:rPr>
              <a:t>s</a:t>
            </a:r>
            <a:r>
              <a:rPr dirty="0" sz="1050" spc="-10">
                <a:solidFill>
                  <a:srgbClr val="3B3B3B"/>
                </a:solidFill>
                <a:latin typeface="Times New Roman"/>
                <a:cs typeface="Times New Roman"/>
              </a:rPr>
              <a:t>i</a:t>
            </a:r>
            <a:r>
              <a:rPr dirty="0" sz="1050" spc="10">
                <a:solidFill>
                  <a:srgbClr val="626464"/>
                </a:solidFill>
                <a:latin typeface="Times New Roman"/>
                <a:cs typeface="Times New Roman"/>
              </a:rPr>
              <a:t>st</a:t>
            </a:r>
            <a:r>
              <a:rPr dirty="0" sz="1050" spc="-25">
                <a:solidFill>
                  <a:srgbClr val="626464"/>
                </a:solidFill>
                <a:latin typeface="Times New Roman"/>
                <a:cs typeface="Times New Roman"/>
              </a:rPr>
              <a:t>e</a:t>
            </a:r>
            <a:r>
              <a:rPr dirty="0" sz="1050" spc="10">
                <a:solidFill>
                  <a:srgbClr val="3B3B3B"/>
                </a:solidFill>
                <a:latin typeface="Times New Roman"/>
                <a:cs typeface="Times New Roman"/>
              </a:rPr>
              <a:t>nt</a:t>
            </a:r>
            <a:r>
              <a:rPr dirty="0" sz="1050" spc="3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representation</a:t>
            </a:r>
            <a:endParaRPr sz="1050">
              <a:latin typeface="Times New Roman"/>
              <a:cs typeface="Times New Roman"/>
            </a:endParaRPr>
          </a:p>
          <a:p>
            <a:pPr marL="546735" indent="-104139">
              <a:lnSpc>
                <a:spcPct val="100000"/>
              </a:lnSpc>
              <a:spcBef>
                <a:spcPts val="780"/>
              </a:spcBef>
              <a:buClr>
                <a:srgbClr val="36AACC"/>
              </a:buClr>
              <a:buFont typeface="Times New Roman"/>
              <a:buChar char="•"/>
              <a:tabLst>
                <a:tab pos="547370" algn="l"/>
              </a:tabLst>
            </a:pP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Fact</a:t>
            </a:r>
            <a:r>
              <a:rPr dirty="0" sz="1050" spc="4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10">
                <a:solidFill>
                  <a:srgbClr val="3B3B3B"/>
                </a:solidFill>
                <a:latin typeface="Times New Roman"/>
                <a:cs typeface="Times New Roman"/>
              </a:rPr>
              <a:t>Sheet</a:t>
            </a:r>
            <a:r>
              <a:rPr dirty="0" sz="1050" spc="-4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25">
                <a:solidFill>
                  <a:srgbClr val="4F5050"/>
                </a:solidFill>
                <a:latin typeface="Times New Roman"/>
                <a:cs typeface="Times New Roman"/>
              </a:rPr>
              <a:t>a</a:t>
            </a:r>
            <a:r>
              <a:rPr dirty="0" sz="1050" spc="-35">
                <a:solidFill>
                  <a:srgbClr val="262626"/>
                </a:solidFill>
                <a:latin typeface="Times New Roman"/>
                <a:cs typeface="Times New Roman"/>
              </a:rPr>
              <a:t>nd</a:t>
            </a:r>
            <a:r>
              <a:rPr dirty="0" sz="1050" spc="7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 spc="-85">
                <a:solidFill>
                  <a:srgbClr val="4F5050"/>
                </a:solidFill>
                <a:latin typeface="Times New Roman"/>
                <a:cs typeface="Times New Roman"/>
              </a:rPr>
              <a:t>F</a:t>
            </a:r>
            <a:r>
              <a:rPr dirty="0" sz="1050" spc="35">
                <a:solidFill>
                  <a:srgbClr val="4F5050"/>
                </a:solidFill>
                <a:latin typeface="Times New Roman"/>
                <a:cs typeface="Times New Roman"/>
              </a:rPr>
              <a:t>AQ</a:t>
            </a:r>
            <a:endParaRPr sz="1050">
              <a:latin typeface="Times New Roman"/>
              <a:cs typeface="Times New Roman"/>
            </a:endParaRPr>
          </a:p>
          <a:p>
            <a:pPr marL="542290" indent="-99695">
              <a:lnSpc>
                <a:spcPct val="100000"/>
              </a:lnSpc>
              <a:spcBef>
                <a:spcPts val="635"/>
              </a:spcBef>
              <a:buClr>
                <a:srgbClr val="36AACC"/>
              </a:buClr>
              <a:buFont typeface="Times New Roman"/>
              <a:buChar char="•"/>
              <a:tabLst>
                <a:tab pos="542925" algn="l"/>
              </a:tabLst>
            </a:pPr>
            <a:r>
              <a:rPr dirty="0" sz="1050" spc="5">
                <a:solidFill>
                  <a:srgbClr val="4F5050"/>
                </a:solidFill>
                <a:latin typeface="Times New Roman"/>
                <a:cs typeface="Times New Roman"/>
              </a:rPr>
              <a:t>Council</a:t>
            </a:r>
            <a:r>
              <a:rPr dirty="0" sz="1050" spc="30">
                <a:solidFill>
                  <a:srgbClr val="4F5050"/>
                </a:solidFill>
                <a:latin typeface="Times New Roman"/>
                <a:cs typeface="Times New Roman"/>
              </a:rPr>
              <a:t> </a:t>
            </a:r>
            <a:r>
              <a:rPr dirty="0" sz="1050" spc="-15">
                <a:solidFill>
                  <a:srgbClr val="3B3B3B"/>
                </a:solidFill>
                <a:latin typeface="Times New Roman"/>
                <a:cs typeface="Times New Roman"/>
              </a:rPr>
              <a:t>and</a:t>
            </a:r>
            <a:r>
              <a:rPr dirty="0" sz="1050" spc="6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Governing</a:t>
            </a:r>
            <a:r>
              <a:rPr dirty="0" sz="1050" spc="5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3B3B3B"/>
                </a:solidFill>
                <a:latin typeface="Times New Roman"/>
                <a:cs typeface="Times New Roman"/>
              </a:rPr>
              <a:t>Board</a:t>
            </a:r>
            <a:r>
              <a:rPr dirty="0" sz="1050" spc="10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presentations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739390">
              <a:lnSpc>
                <a:spcPct val="100000"/>
              </a:lnSpc>
              <a:spcBef>
                <a:spcPts val="805"/>
              </a:spcBef>
            </a:pPr>
            <a:r>
              <a:rPr dirty="0" sz="650" spc="-35">
                <a:solidFill>
                  <a:srgbClr val="4F5050"/>
                </a:solidFill>
                <a:latin typeface="Arial"/>
                <a:cs typeface="Arial"/>
              </a:rPr>
              <a:t>CBG</a:t>
            </a:r>
            <a:r>
              <a:rPr dirty="0" sz="650" spc="-5">
                <a:solidFill>
                  <a:srgbClr val="4F5050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4F5050"/>
                </a:solidFill>
                <a:latin typeface="Arial"/>
                <a:cs typeface="Arial"/>
              </a:rPr>
              <a:t>Communications,</a:t>
            </a:r>
            <a:r>
              <a:rPr dirty="0" sz="650" spc="70">
                <a:solidFill>
                  <a:srgbClr val="4F5050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4F5050"/>
                </a:solidFill>
                <a:latin typeface="Arial"/>
                <a:cs typeface="Arial"/>
              </a:rPr>
              <a:t>I</a:t>
            </a:r>
            <a:r>
              <a:rPr dirty="0" sz="650" spc="50">
                <a:solidFill>
                  <a:srgbClr val="4F5050"/>
                </a:solidFill>
                <a:latin typeface="Arial"/>
                <a:cs typeface="Arial"/>
              </a:rPr>
              <a:t>nc.</a:t>
            </a:r>
            <a:endParaRPr sz="6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11212" y="411699"/>
            <a:ext cx="74041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30">
                <a:solidFill>
                  <a:srgbClr val="3B3B3B"/>
                </a:solidFill>
                <a:latin typeface="Times New Roman"/>
                <a:cs typeface="Times New Roman"/>
              </a:rPr>
              <a:t>9/</a:t>
            </a:r>
            <a:r>
              <a:rPr dirty="0" sz="1100" spc="70">
                <a:solidFill>
                  <a:srgbClr val="3B3B3B"/>
                </a:solidFill>
                <a:latin typeface="Times New Roman"/>
                <a:cs typeface="Times New Roman"/>
              </a:rPr>
              <a:t>1</a:t>
            </a:r>
            <a:r>
              <a:rPr dirty="0" sz="1100" spc="95">
                <a:solidFill>
                  <a:srgbClr val="3B3B3B"/>
                </a:solidFill>
                <a:latin typeface="Times New Roman"/>
                <a:cs typeface="Times New Roman"/>
              </a:rPr>
              <a:t>9/20</a:t>
            </a:r>
            <a:r>
              <a:rPr dirty="0" sz="1100" spc="80">
                <a:solidFill>
                  <a:srgbClr val="3B3B3B"/>
                </a:solidFill>
                <a:latin typeface="Times New Roman"/>
                <a:cs typeface="Times New Roman"/>
              </a:rPr>
              <a:t>1</a:t>
            </a:r>
            <a:r>
              <a:rPr dirty="0" sz="1100" spc="320">
                <a:solidFill>
                  <a:srgbClr val="3B3B3B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5355" y="4046220"/>
            <a:ext cx="1650492" cy="516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19072" y="7973568"/>
            <a:ext cx="1609344" cy="5120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02611" y="1306639"/>
            <a:ext cx="4272915" cy="0"/>
          </a:xfrm>
          <a:custGeom>
            <a:avLst/>
            <a:gdLst/>
            <a:ahLst/>
            <a:cxnLst/>
            <a:rect l="l" t="t" r="r" b="b"/>
            <a:pathLst>
              <a:path w="4272915" h="0">
                <a:moveTo>
                  <a:pt x="0" y="0"/>
                </a:moveTo>
                <a:lnTo>
                  <a:pt x="4272335" y="0"/>
                </a:lnTo>
              </a:path>
            </a:pathLst>
          </a:custGeom>
          <a:ln w="9032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13901" y="1302101"/>
            <a:ext cx="0" cy="2731770"/>
          </a:xfrm>
          <a:custGeom>
            <a:avLst/>
            <a:gdLst/>
            <a:ahLst/>
            <a:cxnLst/>
            <a:rect l="l" t="t" r="r" b="b"/>
            <a:pathLst>
              <a:path w="0" h="2731770">
                <a:moveTo>
                  <a:pt x="0" y="2731239"/>
                </a:moveTo>
                <a:lnTo>
                  <a:pt x="0" y="0"/>
                </a:lnTo>
              </a:path>
            </a:pathLst>
          </a:custGeom>
          <a:ln w="1354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70431" y="1297565"/>
            <a:ext cx="0" cy="3203575"/>
          </a:xfrm>
          <a:custGeom>
            <a:avLst/>
            <a:gdLst/>
            <a:ahLst/>
            <a:cxnLst/>
            <a:rect l="l" t="t" r="r" b="b"/>
            <a:pathLst>
              <a:path w="0" h="3203575">
                <a:moveTo>
                  <a:pt x="0" y="3203080"/>
                </a:moveTo>
                <a:lnTo>
                  <a:pt x="0" y="0"/>
                </a:lnTo>
              </a:path>
            </a:pathLst>
          </a:custGeom>
          <a:ln w="1354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77205" y="5203871"/>
            <a:ext cx="0" cy="3194050"/>
          </a:xfrm>
          <a:custGeom>
            <a:avLst/>
            <a:gdLst/>
            <a:ahLst/>
            <a:cxnLst/>
            <a:rect l="l" t="t" r="r" b="b"/>
            <a:pathLst>
              <a:path w="0" h="3194050">
                <a:moveTo>
                  <a:pt x="0" y="3194006"/>
                </a:moveTo>
                <a:lnTo>
                  <a:pt x="0" y="0"/>
                </a:lnTo>
              </a:path>
            </a:pathLst>
          </a:custGeom>
          <a:ln w="13548">
            <a:solidFill>
              <a:srgbClr val="44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0324" y="9976735"/>
            <a:ext cx="7045325" cy="0"/>
          </a:xfrm>
          <a:custGeom>
            <a:avLst/>
            <a:gdLst/>
            <a:ahLst/>
            <a:cxnLst/>
            <a:rect l="l" t="t" r="r" b="b"/>
            <a:pathLst>
              <a:path w="7045325" h="0">
                <a:moveTo>
                  <a:pt x="0" y="0"/>
                </a:moveTo>
                <a:lnTo>
                  <a:pt x="7045290" y="0"/>
                </a:lnTo>
              </a:path>
            </a:pathLst>
          </a:custGeom>
          <a:ln w="9032">
            <a:solidFill>
              <a:srgbClr val="9797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92318" y="4498378"/>
            <a:ext cx="2691765" cy="0"/>
          </a:xfrm>
          <a:custGeom>
            <a:avLst/>
            <a:gdLst/>
            <a:ahLst/>
            <a:cxnLst/>
            <a:rect l="l" t="t" r="r" b="b"/>
            <a:pathLst>
              <a:path w="2691765" h="0">
                <a:moveTo>
                  <a:pt x="0" y="0"/>
                </a:moveTo>
                <a:lnTo>
                  <a:pt x="2691660" y="0"/>
                </a:lnTo>
              </a:path>
            </a:pathLst>
          </a:custGeom>
          <a:ln w="9032">
            <a:solidFill>
              <a:srgbClr val="34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11643" y="5208409"/>
            <a:ext cx="4272915" cy="0"/>
          </a:xfrm>
          <a:custGeom>
            <a:avLst/>
            <a:gdLst/>
            <a:ahLst/>
            <a:cxnLst/>
            <a:rect l="l" t="t" r="r" b="b"/>
            <a:pathLst>
              <a:path w="4272915" h="0">
                <a:moveTo>
                  <a:pt x="0" y="0"/>
                </a:moveTo>
                <a:lnTo>
                  <a:pt x="4272335" y="0"/>
                </a:lnTo>
              </a:path>
            </a:pathLst>
          </a:custGeom>
          <a:ln w="9032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18417" y="5199335"/>
            <a:ext cx="0" cy="2749550"/>
          </a:xfrm>
          <a:custGeom>
            <a:avLst/>
            <a:gdLst/>
            <a:ahLst/>
            <a:cxnLst/>
            <a:rect l="l" t="t" r="r" b="b"/>
            <a:pathLst>
              <a:path w="0" h="2749550">
                <a:moveTo>
                  <a:pt x="0" y="2749386"/>
                </a:moveTo>
                <a:lnTo>
                  <a:pt x="0" y="0"/>
                </a:lnTo>
              </a:path>
            </a:pathLst>
          </a:custGeom>
          <a:ln w="1354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69736" y="8395610"/>
            <a:ext cx="2714625" cy="0"/>
          </a:xfrm>
          <a:custGeom>
            <a:avLst/>
            <a:gdLst/>
            <a:ahLst/>
            <a:cxnLst/>
            <a:rect l="l" t="t" r="r" b="b"/>
            <a:pathLst>
              <a:path w="2714625" h="0">
                <a:moveTo>
                  <a:pt x="0" y="0"/>
                </a:moveTo>
                <a:lnTo>
                  <a:pt x="2714242" y="0"/>
                </a:lnTo>
              </a:path>
            </a:pathLst>
          </a:custGeom>
          <a:ln w="13548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13901" y="1306639"/>
            <a:ext cx="4257040" cy="3192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8305">
              <a:lnSpc>
                <a:spcPct val="100000"/>
              </a:lnSpc>
            </a:pPr>
            <a:r>
              <a:rPr dirty="0" sz="1800" spc="45" b="1">
                <a:solidFill>
                  <a:srgbClr val="3B3B3B"/>
                </a:solidFill>
                <a:latin typeface="Times New Roman"/>
                <a:cs typeface="Times New Roman"/>
              </a:rPr>
              <a:t>St</a:t>
            </a:r>
            <a:r>
              <a:rPr dirty="0" sz="1800" spc="-80" b="1">
                <a:solidFill>
                  <a:srgbClr val="3B3B3B"/>
                </a:solidFill>
                <a:latin typeface="Times New Roman"/>
                <a:cs typeface="Times New Roman"/>
              </a:rPr>
              <a:t>a</a:t>
            </a:r>
            <a:r>
              <a:rPr dirty="0" sz="1800" spc="50" b="1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z="1800" spc="15" b="1">
                <a:solidFill>
                  <a:srgbClr val="3B3B3B"/>
                </a:solidFill>
                <a:latin typeface="Times New Roman"/>
                <a:cs typeface="Times New Roman"/>
              </a:rPr>
              <a:t>u</a:t>
            </a:r>
            <a:r>
              <a:rPr dirty="0" sz="1800" spc="165" b="1">
                <a:solidFill>
                  <a:srgbClr val="3B3B3B"/>
                </a:solidFill>
                <a:latin typeface="Times New Roman"/>
                <a:cs typeface="Times New Roman"/>
              </a:rPr>
              <a:t>s</a:t>
            </a:r>
            <a:r>
              <a:rPr dirty="0" sz="1800" spc="-11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55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800" spc="80" b="1">
                <a:solidFill>
                  <a:srgbClr val="3B3B3B"/>
                </a:solidFill>
                <a:latin typeface="Times New Roman"/>
                <a:cs typeface="Times New Roman"/>
              </a:rPr>
              <a:t>f</a:t>
            </a:r>
            <a:r>
              <a:rPr dirty="0" sz="1800" spc="-105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40" b="1">
                <a:solidFill>
                  <a:srgbClr val="3B3B3B"/>
                </a:solidFill>
                <a:latin typeface="Times New Roman"/>
                <a:cs typeface="Times New Roman"/>
              </a:rPr>
              <a:t>MERA</a:t>
            </a:r>
            <a:r>
              <a:rPr dirty="0" sz="1800" spc="-5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70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800" spc="-70" b="1">
                <a:solidFill>
                  <a:srgbClr val="3B3B3B"/>
                </a:solidFill>
                <a:latin typeface="Times New Roman"/>
                <a:cs typeface="Times New Roman"/>
              </a:rPr>
              <a:t>u</a:t>
            </a:r>
            <a:r>
              <a:rPr dirty="0" sz="1800" spc="20" b="1">
                <a:solidFill>
                  <a:srgbClr val="3B3B3B"/>
                </a:solidFill>
                <a:latin typeface="Times New Roman"/>
                <a:cs typeface="Times New Roman"/>
              </a:rPr>
              <a:t>trea</a:t>
            </a:r>
            <a:r>
              <a:rPr dirty="0" sz="1800" spc="25" b="1">
                <a:solidFill>
                  <a:srgbClr val="3B3B3B"/>
                </a:solidFill>
                <a:latin typeface="Times New Roman"/>
                <a:cs typeface="Times New Roman"/>
              </a:rPr>
              <a:t>c</a:t>
            </a:r>
            <a:r>
              <a:rPr dirty="0" sz="1800" spc="140" b="1">
                <a:solidFill>
                  <a:srgbClr val="3B3B3B"/>
                </a:solidFill>
                <a:latin typeface="Times New Roman"/>
                <a:cs typeface="Times New Roman"/>
              </a:rPr>
              <a:t>h</a:t>
            </a:r>
            <a:r>
              <a:rPr dirty="0" sz="1800" spc="-10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800" spc="45" b="1">
                <a:solidFill>
                  <a:srgbClr val="3B3B3B"/>
                </a:solidFill>
                <a:latin typeface="Times New Roman"/>
                <a:cs typeface="Times New Roman"/>
              </a:rPr>
              <a:t>Ef</a:t>
            </a:r>
            <a:r>
              <a:rPr dirty="0" sz="1800" spc="-25" b="1">
                <a:solidFill>
                  <a:srgbClr val="3B3B3B"/>
                </a:solidFill>
                <a:latin typeface="Times New Roman"/>
                <a:cs typeface="Times New Roman"/>
              </a:rPr>
              <a:t>f</a:t>
            </a:r>
            <a:r>
              <a:rPr dirty="0" sz="1800" spc="55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800" spc="35" b="1">
                <a:solidFill>
                  <a:srgbClr val="3B3B3B"/>
                </a:solidFill>
                <a:latin typeface="Times New Roman"/>
                <a:cs typeface="Times New Roman"/>
              </a:rPr>
              <a:t>rts</a:t>
            </a:r>
            <a:endParaRPr sz="1800">
              <a:latin typeface="Times New Roman"/>
              <a:cs typeface="Times New Roman"/>
            </a:endParaRPr>
          </a:p>
          <a:p>
            <a:pPr marL="417195">
              <a:lnSpc>
                <a:spcPct val="100000"/>
              </a:lnSpc>
              <a:spcBef>
                <a:spcPts val="1605"/>
              </a:spcBef>
            </a:pP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Public</a:t>
            </a:r>
            <a:r>
              <a:rPr dirty="0" sz="1250" spc="5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1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250" spc="-15">
                <a:solidFill>
                  <a:srgbClr val="3B3B3B"/>
                </a:solidFill>
                <a:latin typeface="Times New Roman"/>
                <a:cs typeface="Times New Roman"/>
              </a:rPr>
              <a:t>utreach</a:t>
            </a:r>
            <a:endParaRPr sz="1250">
              <a:latin typeface="Times New Roman"/>
              <a:cs typeface="Times New Roman"/>
            </a:endParaRPr>
          </a:p>
          <a:p>
            <a:pPr marL="539115" marR="440690" indent="-103505">
              <a:lnSpc>
                <a:spcPct val="102099"/>
              </a:lnSpc>
              <a:spcBef>
                <a:spcPts val="745"/>
              </a:spcBef>
              <a:buClr>
                <a:srgbClr val="31AECD"/>
              </a:buClr>
              <a:buFont typeface="Times New Roman"/>
              <a:buChar char="•"/>
              <a:tabLst>
                <a:tab pos="535305" algn="l"/>
              </a:tabLst>
            </a:pP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Combini</a:t>
            </a:r>
            <a:r>
              <a:rPr dirty="0" sz="1050" spc="60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050" spc="15">
                <a:solidFill>
                  <a:srgbClr val="545454"/>
                </a:solidFill>
                <a:latin typeface="Times New Roman"/>
                <a:cs typeface="Times New Roman"/>
              </a:rPr>
              <a:t>g</a:t>
            </a:r>
            <a:r>
              <a:rPr dirty="0" sz="1050" spc="-2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50" spc="60">
                <a:solidFill>
                  <a:srgbClr val="3B3B3B"/>
                </a:solidFill>
                <a:latin typeface="Times New Roman"/>
                <a:cs typeface="Times New Roman"/>
              </a:rPr>
              <a:t>a</a:t>
            </a:r>
            <a:r>
              <a:rPr dirty="0" sz="1050" spc="-1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15">
                <a:solidFill>
                  <a:srgbClr val="3B3B3B"/>
                </a:solidFill>
                <a:latin typeface="Times New Roman"/>
                <a:cs typeface="Times New Roman"/>
              </a:rPr>
              <a:t>fundi</a:t>
            </a:r>
            <a:r>
              <a:rPr dirty="0" sz="1050" spc="65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050" spc="55">
                <a:solidFill>
                  <a:srgbClr val="545454"/>
                </a:solidFill>
                <a:latin typeface="Times New Roman"/>
                <a:cs typeface="Times New Roman"/>
              </a:rPr>
              <a:t>g</a:t>
            </a:r>
            <a:r>
              <a:rPr dirty="0" sz="1050" spc="-6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campa</a:t>
            </a:r>
            <a:r>
              <a:rPr dirty="0" sz="1050" spc="40">
                <a:solidFill>
                  <a:srgbClr val="3B3B3B"/>
                </a:solidFill>
                <a:latin typeface="Times New Roman"/>
                <a:cs typeface="Times New Roman"/>
              </a:rPr>
              <a:t>i</a:t>
            </a:r>
            <a:r>
              <a:rPr dirty="0" sz="1050" spc="-30">
                <a:solidFill>
                  <a:srgbClr val="545454"/>
                </a:solidFill>
                <a:latin typeface="Times New Roman"/>
                <a:cs typeface="Times New Roman"/>
              </a:rPr>
              <a:t>g</a:t>
            </a:r>
            <a:r>
              <a:rPr dirty="0" sz="1050" spc="-30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050" spc="9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and</a:t>
            </a:r>
            <a:r>
              <a:rPr dirty="0" sz="1050" spc="5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15">
                <a:solidFill>
                  <a:srgbClr val="3B3B3B"/>
                </a:solidFill>
                <a:latin typeface="Times New Roman"/>
                <a:cs typeface="Times New Roman"/>
              </a:rPr>
              <a:t>public</a:t>
            </a:r>
            <a:r>
              <a:rPr dirty="0" sz="1050" spc="8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communicati</a:t>
            </a:r>
            <a:r>
              <a:rPr dirty="0" sz="1050" spc="-12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4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050" spc="-30">
                <a:solidFill>
                  <a:srgbClr val="3B3B3B"/>
                </a:solidFill>
                <a:latin typeface="Times New Roman"/>
                <a:cs typeface="Times New Roman"/>
              </a:rPr>
              <a:t>ns</a:t>
            </a:r>
            <a:r>
              <a:rPr dirty="0" sz="1050" spc="-2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2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tra</a:t>
            </a: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z="1050" spc="5">
                <a:solidFill>
                  <a:srgbClr val="545454"/>
                </a:solidFill>
                <a:latin typeface="Times New Roman"/>
                <a:cs typeface="Times New Roman"/>
              </a:rPr>
              <a:t>egy</a:t>
            </a:r>
            <a:r>
              <a:rPr dirty="0" sz="1050" spc="7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50" spc="-15">
                <a:solidFill>
                  <a:srgbClr val="3B3B3B"/>
                </a:solidFill>
                <a:latin typeface="Times New Roman"/>
                <a:cs typeface="Times New Roman"/>
              </a:rPr>
              <a:t>into</a:t>
            </a:r>
            <a:r>
              <a:rPr dirty="0" sz="1050" spc="-1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4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050" spc="0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050" spc="6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-5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co</a:t>
            </a: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h</a:t>
            </a:r>
            <a:r>
              <a:rPr dirty="0" sz="1050" spc="15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2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ive</a:t>
            </a: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5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40">
                <a:solidFill>
                  <a:srgbClr val="3B3B3B"/>
                </a:solidFill>
                <a:latin typeface="Times New Roman"/>
                <a:cs typeface="Times New Roman"/>
              </a:rPr>
              <a:t>f</a:t>
            </a:r>
            <a:r>
              <a:rPr dirty="0" sz="1050">
                <a:solidFill>
                  <a:srgbClr val="545454"/>
                </a:solidFill>
                <a:latin typeface="Times New Roman"/>
                <a:cs typeface="Times New Roman"/>
              </a:rPr>
              <a:t>fort</a:t>
            </a:r>
            <a:endParaRPr sz="105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spcBef>
                <a:spcPts val="790"/>
              </a:spcBef>
            </a:pPr>
            <a:r>
              <a:rPr dirty="0" sz="1250" spc="5">
                <a:solidFill>
                  <a:srgbClr val="59ACB8"/>
                </a:solidFill>
                <a:latin typeface="Times New Roman"/>
                <a:cs typeface="Times New Roman"/>
              </a:rPr>
              <a:t>u</a:t>
            </a:r>
            <a:r>
              <a:rPr dirty="0" sz="1250" spc="-55">
                <a:solidFill>
                  <a:srgbClr val="59ACB8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B3B3B"/>
                </a:solidFill>
                <a:latin typeface="Times New Roman"/>
                <a:cs typeface="Times New Roman"/>
              </a:rPr>
              <a:t>Re</a:t>
            </a:r>
            <a:r>
              <a:rPr dirty="0" sz="1250" spc="50">
                <a:solidFill>
                  <a:srgbClr val="3B3B3B"/>
                </a:solidFill>
                <a:latin typeface="Times New Roman"/>
                <a:cs typeface="Times New Roman"/>
              </a:rPr>
              <a:t>v</a:t>
            </a:r>
            <a:r>
              <a:rPr dirty="0" sz="1250">
                <a:solidFill>
                  <a:srgbClr val="545454"/>
                </a:solidFill>
                <a:latin typeface="Times New Roman"/>
                <a:cs typeface="Times New Roman"/>
              </a:rPr>
              <a:t>i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sions</a:t>
            </a:r>
            <a:r>
              <a:rPr dirty="0" sz="1250" spc="-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5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1250" spc="3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Strategic</a:t>
            </a:r>
            <a:r>
              <a:rPr dirty="0" sz="1250" spc="2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Plan</a:t>
            </a:r>
            <a:endParaRPr sz="1250">
              <a:latin typeface="Times New Roman"/>
              <a:cs typeface="Times New Roman"/>
            </a:endParaRPr>
          </a:p>
          <a:p>
            <a:pPr marL="548640" indent="-108585">
              <a:lnSpc>
                <a:spcPct val="100000"/>
              </a:lnSpc>
              <a:spcBef>
                <a:spcPts val="700"/>
              </a:spcBef>
              <a:buClr>
                <a:srgbClr val="31AECD"/>
              </a:buClr>
              <a:buFont typeface="Times New Roman"/>
              <a:buChar char="•"/>
              <a:tabLst>
                <a:tab pos="549275" algn="l"/>
              </a:tabLst>
            </a:pP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Del</a:t>
            </a:r>
            <a:r>
              <a:rPr dirty="0" sz="1050" spc="-30">
                <a:solidFill>
                  <a:srgbClr val="3B3B3B"/>
                </a:solidFill>
                <a:latin typeface="Times New Roman"/>
                <a:cs typeface="Times New Roman"/>
              </a:rPr>
              <a:t>a</a:t>
            </a:r>
            <a:r>
              <a:rPr dirty="0" sz="1050" spc="-30">
                <a:solidFill>
                  <a:srgbClr val="545454"/>
                </a:solidFill>
                <a:latin typeface="Times New Roman"/>
                <a:cs typeface="Times New Roman"/>
              </a:rPr>
              <a:t>y</a:t>
            </a:r>
            <a:r>
              <a:rPr dirty="0" sz="1050" spc="9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50" spc="-25">
                <a:solidFill>
                  <a:srgbClr val="3B3B3B"/>
                </a:solidFill>
                <a:latin typeface="Times New Roman"/>
                <a:cs typeface="Times New Roman"/>
              </a:rPr>
              <a:t>multi</a:t>
            </a:r>
            <a:r>
              <a:rPr dirty="0" sz="1050" spc="-114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45">
                <a:solidFill>
                  <a:srgbClr val="3B3B3B"/>
                </a:solidFill>
                <a:latin typeface="Times New Roman"/>
                <a:cs typeface="Times New Roman"/>
              </a:rPr>
              <a:t>m</a:t>
            </a:r>
            <a:r>
              <a:rPr dirty="0" sz="1050" spc="-15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25">
                <a:solidFill>
                  <a:srgbClr val="3B3B3B"/>
                </a:solidFill>
                <a:latin typeface="Times New Roman"/>
                <a:cs typeface="Times New Roman"/>
              </a:rPr>
              <a:t>dia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 u</a:t>
            </a:r>
            <a:r>
              <a:rPr dirty="0" sz="1050" spc="-20">
                <a:solidFill>
                  <a:srgbClr val="3B3B3B"/>
                </a:solidFill>
                <a:latin typeface="Times New Roman"/>
                <a:cs typeface="Times New Roman"/>
              </a:rPr>
              <a:t>p</a:t>
            </a:r>
            <a:r>
              <a:rPr dirty="0" sz="1050" spc="10">
                <a:solidFill>
                  <a:srgbClr val="545454"/>
                </a:solidFill>
                <a:latin typeface="Times New Roman"/>
                <a:cs typeface="Times New Roman"/>
              </a:rPr>
              <a:t>gr</a:t>
            </a:r>
            <a:r>
              <a:rPr dirty="0" sz="1050">
                <a:solidFill>
                  <a:srgbClr val="545454"/>
                </a:solidFill>
                <a:latin typeface="Times New Roman"/>
                <a:cs typeface="Times New Roman"/>
              </a:rPr>
              <a:t>a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d</a:t>
            </a:r>
            <a:r>
              <a:rPr dirty="0" sz="1050" spc="6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-8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50" spc="55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z="1050" spc="4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050" spc="-5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545454"/>
                </a:solidFill>
                <a:latin typeface="Times New Roman"/>
                <a:cs typeface="Times New Roman"/>
              </a:rPr>
              <a:t>M</a:t>
            </a:r>
            <a:r>
              <a:rPr dirty="0" sz="1050" spc="35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-10">
                <a:solidFill>
                  <a:srgbClr val="3B3B3B"/>
                </a:solidFill>
                <a:latin typeface="Times New Roman"/>
                <a:cs typeface="Times New Roman"/>
              </a:rPr>
              <a:t>RA</a:t>
            </a:r>
            <a:r>
              <a:rPr dirty="0" sz="1050" spc="-1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545454"/>
                </a:solidFill>
                <a:latin typeface="Times New Roman"/>
                <a:cs typeface="Times New Roman"/>
              </a:rPr>
              <a:t>w</a:t>
            </a:r>
            <a:r>
              <a:rPr dirty="0" sz="1050" spc="5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-25">
                <a:solidFill>
                  <a:srgbClr val="3B3B3B"/>
                </a:solidFill>
                <a:latin typeface="Times New Roman"/>
                <a:cs typeface="Times New Roman"/>
              </a:rPr>
              <a:t>bsi</a:t>
            </a: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z="1050" spc="6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endParaRPr sz="1050">
              <a:latin typeface="Times New Roman"/>
              <a:cs typeface="Times New Roman"/>
            </a:endParaRPr>
          </a:p>
          <a:p>
            <a:pPr marL="539115" indent="-99060">
              <a:lnSpc>
                <a:spcPct val="100000"/>
              </a:lnSpc>
              <a:spcBef>
                <a:spcPts val="670"/>
              </a:spcBef>
              <a:buClr>
                <a:srgbClr val="31AECD"/>
              </a:buClr>
              <a:buFont typeface="Times New Roman"/>
              <a:buChar char="•"/>
              <a:tabLst>
                <a:tab pos="539750" algn="l"/>
              </a:tabLst>
            </a:pP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Pu</a:t>
            </a:r>
            <a:r>
              <a:rPr dirty="0" sz="1050" spc="20">
                <a:solidFill>
                  <a:srgbClr val="3B3B3B"/>
                </a:solidFill>
                <a:latin typeface="Times New Roman"/>
                <a:cs typeface="Times New Roman"/>
              </a:rPr>
              <a:t>r</a:t>
            </a:r>
            <a:r>
              <a:rPr dirty="0" sz="1050" spc="15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050" spc="-35">
                <a:solidFill>
                  <a:srgbClr val="3B3B3B"/>
                </a:solidFill>
                <a:latin typeface="Times New Roman"/>
                <a:cs typeface="Times New Roman"/>
              </a:rPr>
              <a:t>ue</a:t>
            </a:r>
            <a:r>
              <a:rPr dirty="0" sz="1050" spc="8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15">
                <a:solidFill>
                  <a:srgbClr val="262626"/>
                </a:solidFill>
                <a:latin typeface="Times New Roman"/>
                <a:cs typeface="Times New Roman"/>
              </a:rPr>
              <a:t>inter</a:t>
            </a:r>
            <a:r>
              <a:rPr dirty="0" sz="1050" spc="70">
                <a:solidFill>
                  <a:srgbClr val="262626"/>
                </a:solidFill>
                <a:latin typeface="Times New Roman"/>
                <a:cs typeface="Times New Roman"/>
              </a:rPr>
              <a:t>n</a:t>
            </a:r>
            <a:r>
              <a:rPr dirty="0" sz="1050" spc="20">
                <a:solidFill>
                  <a:srgbClr val="545454"/>
                </a:solidFill>
                <a:latin typeface="Times New Roman"/>
                <a:cs typeface="Times New Roman"/>
              </a:rPr>
              <a:t>a</a:t>
            </a:r>
            <a:r>
              <a:rPr dirty="0" sz="1050" spc="-85">
                <a:solidFill>
                  <a:srgbClr val="262626"/>
                </a:solidFill>
                <a:latin typeface="Times New Roman"/>
                <a:cs typeface="Times New Roman"/>
              </a:rPr>
              <a:t>l</a:t>
            </a:r>
            <a:r>
              <a:rPr dirty="0" sz="1050" spc="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communicatio</a:t>
            </a:r>
            <a:r>
              <a:rPr dirty="0" sz="1050" spc="114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050" spc="8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050" spc="2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262626"/>
                </a:solidFill>
                <a:latin typeface="Times New Roman"/>
                <a:cs typeface="Times New Roman"/>
              </a:rPr>
              <a:t>upgrade</a:t>
            </a:r>
            <a:r>
              <a:rPr dirty="0" sz="1050" spc="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 spc="10">
                <a:solidFill>
                  <a:srgbClr val="3B3B3B"/>
                </a:solidFill>
                <a:latin typeface="Times New Roman"/>
                <a:cs typeface="Times New Roman"/>
              </a:rPr>
              <a:t>to</a:t>
            </a:r>
            <a:r>
              <a:rPr dirty="0" sz="1050" spc="2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-10">
                <a:solidFill>
                  <a:srgbClr val="3B3B3B"/>
                </a:solidFill>
                <a:latin typeface="Times New Roman"/>
                <a:cs typeface="Times New Roman"/>
              </a:rPr>
              <a:t>MERA</a:t>
            </a:r>
            <a:r>
              <a:rPr dirty="0" sz="1050" spc="-2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50">
                <a:solidFill>
                  <a:srgbClr val="3B3B3B"/>
                </a:solidFill>
                <a:latin typeface="Times New Roman"/>
                <a:cs typeface="Times New Roman"/>
              </a:rPr>
              <a:t>w</a:t>
            </a:r>
            <a:r>
              <a:rPr dirty="0" sz="1050" spc="-5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40">
                <a:solidFill>
                  <a:srgbClr val="3B3B3B"/>
                </a:solidFill>
                <a:latin typeface="Times New Roman"/>
                <a:cs typeface="Times New Roman"/>
              </a:rPr>
              <a:t>b</a:t>
            </a:r>
            <a:r>
              <a:rPr dirty="0" sz="1050" spc="5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050" spc="-25">
                <a:solidFill>
                  <a:srgbClr val="262626"/>
                </a:solidFill>
                <a:latin typeface="Times New Roman"/>
                <a:cs typeface="Times New Roman"/>
              </a:rPr>
              <a:t>i</a:t>
            </a:r>
            <a:r>
              <a:rPr dirty="0" sz="1050" spc="-40">
                <a:solidFill>
                  <a:srgbClr val="262626"/>
                </a:solidFill>
                <a:latin typeface="Times New Roman"/>
                <a:cs typeface="Times New Roman"/>
              </a:rPr>
              <a:t>t</a:t>
            </a:r>
            <a:r>
              <a:rPr dirty="0" sz="1050" spc="2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endParaRPr sz="1050">
              <a:latin typeface="Times New Roman"/>
              <a:cs typeface="Times New Roman"/>
            </a:endParaRPr>
          </a:p>
          <a:p>
            <a:pPr marL="548640" indent="-108585">
              <a:lnSpc>
                <a:spcPct val="100000"/>
              </a:lnSpc>
              <a:spcBef>
                <a:spcPts val="705"/>
              </a:spcBef>
              <a:buClr>
                <a:srgbClr val="31AECD"/>
              </a:buClr>
              <a:buFont typeface="Times New Roman"/>
              <a:buChar char="•"/>
              <a:tabLst>
                <a:tab pos="549275" algn="l"/>
              </a:tabLst>
            </a:pPr>
            <a:r>
              <a:rPr dirty="0" sz="1050" spc="-25">
                <a:solidFill>
                  <a:srgbClr val="3B3B3B"/>
                </a:solidFill>
                <a:latin typeface="Times New Roman"/>
                <a:cs typeface="Times New Roman"/>
              </a:rPr>
              <a:t>D</a:t>
            </a:r>
            <a:r>
              <a:rPr dirty="0" sz="1050" spc="-45">
                <a:solidFill>
                  <a:srgbClr val="3B3B3B"/>
                </a:solidFill>
                <a:latin typeface="Times New Roman"/>
                <a:cs typeface="Times New Roman"/>
              </a:rPr>
              <a:t>e</a:t>
            </a:r>
            <a:r>
              <a:rPr dirty="0" sz="1050" spc="10">
                <a:solidFill>
                  <a:srgbClr val="545454"/>
                </a:solidFill>
                <a:latin typeface="Times New Roman"/>
                <a:cs typeface="Times New Roman"/>
              </a:rPr>
              <a:t>v</a:t>
            </a:r>
            <a:r>
              <a:rPr dirty="0" sz="1050" spc="85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-10">
                <a:solidFill>
                  <a:srgbClr val="262626"/>
                </a:solidFill>
                <a:latin typeface="Times New Roman"/>
                <a:cs typeface="Times New Roman"/>
              </a:rPr>
              <a:t>lop</a:t>
            </a:r>
            <a:r>
              <a:rPr dirty="0" sz="1050" spc="-6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 spc="10">
                <a:solidFill>
                  <a:srgbClr val="3B3B3B"/>
                </a:solidFill>
                <a:latin typeface="Times New Roman"/>
                <a:cs typeface="Times New Roman"/>
              </a:rPr>
              <a:t>video</a:t>
            </a:r>
            <a:r>
              <a:rPr dirty="0" sz="1050" spc="1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15">
                <a:solidFill>
                  <a:srgbClr val="545454"/>
                </a:solidFill>
                <a:latin typeface="Times New Roman"/>
                <a:cs typeface="Times New Roman"/>
              </a:rPr>
              <a:t>f</a:t>
            </a:r>
            <a:r>
              <a:rPr dirty="0" sz="1050" spc="3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r</a:t>
            </a:r>
            <a:r>
              <a:rPr dirty="0" sz="1050" spc="-1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>
                <a:solidFill>
                  <a:srgbClr val="3B3B3B"/>
                </a:solidFill>
                <a:latin typeface="Times New Roman"/>
                <a:cs typeface="Times New Roman"/>
              </a:rPr>
              <a:t>p</a:t>
            </a:r>
            <a:r>
              <a:rPr dirty="0" sz="1050" spc="5">
                <a:solidFill>
                  <a:srgbClr val="545454"/>
                </a:solidFill>
                <a:latin typeface="Times New Roman"/>
                <a:cs typeface="Times New Roman"/>
              </a:rPr>
              <a:t>r</a:t>
            </a:r>
            <a:r>
              <a:rPr dirty="0" sz="1050" spc="-15">
                <a:solidFill>
                  <a:srgbClr val="3B3B3B"/>
                </a:solidFill>
                <a:latin typeface="Times New Roman"/>
                <a:cs typeface="Times New Roman"/>
              </a:rPr>
              <a:t>e</a:t>
            </a:r>
            <a:r>
              <a:rPr dirty="0" sz="1050" spc="35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05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050" spc="-20">
                <a:solidFill>
                  <a:srgbClr val="3B3B3B"/>
                </a:solidFill>
                <a:latin typeface="Times New Roman"/>
                <a:cs typeface="Times New Roman"/>
              </a:rPr>
              <a:t>ntat</a:t>
            </a:r>
            <a:r>
              <a:rPr dirty="0" sz="1050" spc="60">
                <a:solidFill>
                  <a:srgbClr val="3B3B3B"/>
                </a:solidFill>
                <a:latin typeface="Times New Roman"/>
                <a:cs typeface="Times New Roman"/>
              </a:rPr>
              <a:t>i</a:t>
            </a:r>
            <a:r>
              <a:rPr dirty="0" sz="1050" spc="4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050" spc="-30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050" spc="35">
                <a:solidFill>
                  <a:srgbClr val="545454"/>
                </a:solidFill>
                <a:latin typeface="Times New Roman"/>
                <a:cs typeface="Times New Roman"/>
              </a:rPr>
              <a:t>s,</a:t>
            </a:r>
            <a:r>
              <a:rPr dirty="0" sz="1050" spc="-1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050" spc="-15">
                <a:solidFill>
                  <a:srgbClr val="262626"/>
                </a:solidFill>
                <a:latin typeface="Times New Roman"/>
                <a:cs typeface="Times New Roman"/>
              </a:rPr>
              <a:t>but</a:t>
            </a:r>
            <a:r>
              <a:rPr dirty="0" sz="1050" spc="5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 spc="-30">
                <a:solidFill>
                  <a:srgbClr val="3B3B3B"/>
                </a:solidFill>
                <a:latin typeface="Times New Roman"/>
                <a:cs typeface="Times New Roman"/>
              </a:rPr>
              <a:t>h</a:t>
            </a:r>
            <a:r>
              <a:rPr dirty="0" sz="1050" spc="110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050" spc="-55">
                <a:solidFill>
                  <a:srgbClr val="262626"/>
                </a:solidFill>
                <a:latin typeface="Times New Roman"/>
                <a:cs typeface="Times New Roman"/>
              </a:rPr>
              <a:t>ld</a:t>
            </a:r>
            <a:r>
              <a:rPr dirty="0" sz="1050" spc="50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050" spc="15">
                <a:solidFill>
                  <a:srgbClr val="3B3B3B"/>
                </a:solidFill>
                <a:latin typeface="Times New Roman"/>
                <a:cs typeface="Times New Roman"/>
              </a:rPr>
              <a:t>ff</a:t>
            </a: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5">
                <a:solidFill>
                  <a:srgbClr val="3B3B3B"/>
                </a:solidFill>
                <a:latin typeface="Times New Roman"/>
                <a:cs typeface="Times New Roman"/>
              </a:rPr>
              <a:t>b</a:t>
            </a:r>
            <a:r>
              <a:rPr dirty="0" sz="1050" spc="-20">
                <a:solidFill>
                  <a:srgbClr val="545454"/>
                </a:solidFill>
                <a:latin typeface="Times New Roman"/>
                <a:cs typeface="Times New Roman"/>
              </a:rPr>
              <a:t>u</a:t>
            </a:r>
            <a:r>
              <a:rPr dirty="0" sz="1050" spc="60">
                <a:solidFill>
                  <a:srgbClr val="545454"/>
                </a:solidFill>
                <a:latin typeface="Times New Roman"/>
                <a:cs typeface="Times New Roman"/>
              </a:rPr>
              <a:t>y</a:t>
            </a:r>
            <a:r>
              <a:rPr dirty="0" sz="1050" spc="-5">
                <a:solidFill>
                  <a:srgbClr val="3B3B3B"/>
                </a:solidFill>
                <a:latin typeface="Times New Roman"/>
                <a:cs typeface="Times New Roman"/>
              </a:rPr>
              <a:t>ing</a:t>
            </a:r>
            <a:r>
              <a:rPr dirty="0" sz="1050" spc="-4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60">
                <a:solidFill>
                  <a:srgbClr val="545454"/>
                </a:solidFill>
                <a:latin typeface="Times New Roman"/>
                <a:cs typeface="Times New Roman"/>
              </a:rPr>
              <a:t>a</a:t>
            </a:r>
            <a:r>
              <a:rPr dirty="0" sz="1050" spc="-20">
                <a:solidFill>
                  <a:srgbClr val="3B3B3B"/>
                </a:solidFill>
                <a:latin typeface="Times New Roman"/>
                <a:cs typeface="Times New Roman"/>
              </a:rPr>
              <a:t>ir</a:t>
            </a:r>
            <a:r>
              <a:rPr dirty="0" sz="1050" spc="1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050" spc="55">
                <a:solidFill>
                  <a:srgbClr val="545454"/>
                </a:solidFill>
                <a:latin typeface="Times New Roman"/>
                <a:cs typeface="Times New Roman"/>
              </a:rPr>
              <a:t>t</a:t>
            </a:r>
            <a:r>
              <a:rPr dirty="0" sz="1050" spc="-25">
                <a:solidFill>
                  <a:srgbClr val="3B3B3B"/>
                </a:solidFill>
                <a:latin typeface="Times New Roman"/>
                <a:cs typeface="Times New Roman"/>
              </a:rPr>
              <a:t>ime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200">
              <a:latin typeface="Times New Roman"/>
              <a:cs typeface="Times New Roman"/>
            </a:endParaRPr>
          </a:p>
          <a:p>
            <a:pPr marL="2729865">
              <a:lnSpc>
                <a:spcPct val="100000"/>
              </a:lnSpc>
            </a:pPr>
            <a:r>
              <a:rPr dirty="0" sz="650" spc="20">
                <a:solidFill>
                  <a:srgbClr val="6B6B6B"/>
                </a:solidFill>
                <a:latin typeface="Arial"/>
                <a:cs typeface="Arial"/>
              </a:rPr>
              <a:t>C</a:t>
            </a:r>
            <a:r>
              <a:rPr dirty="0" sz="650" spc="-75">
                <a:solidFill>
                  <a:srgbClr val="3B3B3B"/>
                </a:solidFill>
                <a:latin typeface="Arial"/>
                <a:cs typeface="Arial"/>
              </a:rPr>
              <a:t>BG</a:t>
            </a:r>
            <a:r>
              <a:rPr dirty="0" sz="650" spc="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3B3B3B"/>
                </a:solidFill>
                <a:latin typeface="Arial"/>
                <a:cs typeface="Arial"/>
              </a:rPr>
              <a:t>C</a:t>
            </a:r>
            <a:r>
              <a:rPr dirty="0" sz="650" spc="40">
                <a:solidFill>
                  <a:srgbClr val="545454"/>
                </a:solidFill>
                <a:latin typeface="Arial"/>
                <a:cs typeface="Arial"/>
              </a:rPr>
              <a:t>ommunicat</a:t>
            </a:r>
            <a:r>
              <a:rPr dirty="0" sz="650" spc="65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dirty="0" sz="650" spc="20">
                <a:solidFill>
                  <a:srgbClr val="545454"/>
                </a:solidFill>
                <a:latin typeface="Arial"/>
                <a:cs typeface="Arial"/>
              </a:rPr>
              <a:t>ons,</a:t>
            </a:r>
            <a:r>
              <a:rPr dirty="0" sz="650" spc="-65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650" spc="-15">
                <a:solidFill>
                  <a:srgbClr val="262626"/>
                </a:solidFill>
                <a:latin typeface="Arial"/>
                <a:cs typeface="Arial"/>
              </a:rPr>
              <a:t>I</a:t>
            </a:r>
            <a:r>
              <a:rPr dirty="0" sz="650" spc="20">
                <a:solidFill>
                  <a:srgbClr val="545454"/>
                </a:solidFill>
                <a:latin typeface="Arial"/>
                <a:cs typeface="Arial"/>
              </a:rPr>
              <a:t>nc.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1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6490644" y="432930"/>
            <a:ext cx="723900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114">
                <a:solidFill>
                  <a:srgbClr val="262626"/>
                </a:solidFill>
                <a:latin typeface="Times New Roman"/>
                <a:cs typeface="Times New Roman"/>
              </a:rPr>
              <a:t>9/</a:t>
            </a:r>
            <a:r>
              <a:rPr dirty="0" sz="1100" spc="50">
                <a:solidFill>
                  <a:srgbClr val="262626"/>
                </a:solidFill>
                <a:latin typeface="Times New Roman"/>
                <a:cs typeface="Times New Roman"/>
              </a:rPr>
              <a:t>1</a:t>
            </a:r>
            <a:r>
              <a:rPr dirty="0" sz="1100" spc="90">
                <a:solidFill>
                  <a:srgbClr val="262626"/>
                </a:solidFill>
                <a:latin typeface="Times New Roman"/>
                <a:cs typeface="Times New Roman"/>
              </a:rPr>
              <a:t>9/20</a:t>
            </a:r>
            <a:r>
              <a:rPr dirty="0" sz="1100" spc="80">
                <a:solidFill>
                  <a:srgbClr val="262626"/>
                </a:solidFill>
                <a:latin typeface="Times New Roman"/>
                <a:cs typeface="Times New Roman"/>
              </a:rPr>
              <a:t>1</a:t>
            </a:r>
            <a:r>
              <a:rPr dirty="0" sz="1100" spc="250">
                <a:solidFill>
                  <a:srgbClr val="262626"/>
                </a:solidFill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8417" y="5208409"/>
            <a:ext cx="4258945" cy="318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24000" marR="830580" indent="-673100">
              <a:lnSpc>
                <a:spcPts val="1889"/>
              </a:lnSpc>
            </a:pPr>
            <a:r>
              <a:rPr dirty="0" sz="1600" spc="85" b="1">
                <a:solidFill>
                  <a:srgbClr val="3B3B3B"/>
                </a:solidFill>
                <a:latin typeface="Times New Roman"/>
                <a:cs typeface="Times New Roman"/>
              </a:rPr>
              <a:t>D</a:t>
            </a:r>
            <a:r>
              <a:rPr dirty="0" sz="1600" spc="40" b="1">
                <a:solidFill>
                  <a:srgbClr val="3B3B3B"/>
                </a:solidFill>
                <a:latin typeface="Times New Roman"/>
                <a:cs typeface="Times New Roman"/>
              </a:rPr>
              <a:t>iscu</a:t>
            </a:r>
            <a:r>
              <a:rPr dirty="0" sz="1600" b="1">
                <a:solidFill>
                  <a:srgbClr val="3B3B3B"/>
                </a:solidFill>
                <a:latin typeface="Times New Roman"/>
                <a:cs typeface="Times New Roman"/>
              </a:rPr>
              <a:t>s</a:t>
            </a:r>
            <a:r>
              <a:rPr dirty="0" sz="1600" spc="15" b="1">
                <a:solidFill>
                  <a:srgbClr val="3B3B3B"/>
                </a:solidFill>
                <a:latin typeface="Times New Roman"/>
                <a:cs typeface="Times New Roman"/>
              </a:rPr>
              <a:t>s</a:t>
            </a:r>
            <a:r>
              <a:rPr dirty="0" sz="1600" spc="-25" b="1">
                <a:solidFill>
                  <a:srgbClr val="3B3B3B"/>
                </a:solidFill>
                <a:latin typeface="Times New Roman"/>
                <a:cs typeface="Times New Roman"/>
              </a:rPr>
              <a:t>i</a:t>
            </a:r>
            <a:r>
              <a:rPr dirty="0" sz="1600" spc="45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600" spc="130" b="1">
                <a:solidFill>
                  <a:srgbClr val="3B3B3B"/>
                </a:solidFill>
                <a:latin typeface="Times New Roman"/>
                <a:cs typeface="Times New Roman"/>
              </a:rPr>
              <a:t>n</a:t>
            </a:r>
            <a:r>
              <a:rPr dirty="0" sz="1600" spc="-4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600" spc="50" b="1">
                <a:solidFill>
                  <a:srgbClr val="3B3B3B"/>
                </a:solidFill>
                <a:latin typeface="Times New Roman"/>
                <a:cs typeface="Times New Roman"/>
              </a:rPr>
              <a:t>of</a:t>
            </a:r>
            <a:r>
              <a:rPr dirty="0" sz="1600" spc="-10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600" spc="30" b="1">
                <a:solidFill>
                  <a:srgbClr val="3B3B3B"/>
                </a:solidFill>
                <a:latin typeface="Times New Roman"/>
                <a:cs typeface="Times New Roman"/>
              </a:rPr>
              <a:t>W</a:t>
            </a:r>
            <a:r>
              <a:rPr dirty="0" sz="1600" spc="70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600" spc="-35" b="1">
                <a:solidFill>
                  <a:srgbClr val="3B3B3B"/>
                </a:solidFill>
                <a:latin typeface="Times New Roman"/>
                <a:cs typeface="Times New Roman"/>
              </a:rPr>
              <a:t>r</a:t>
            </a:r>
            <a:r>
              <a:rPr dirty="0" sz="1600" spc="50" b="1">
                <a:solidFill>
                  <a:srgbClr val="3B3B3B"/>
                </a:solidFill>
                <a:latin typeface="Times New Roman"/>
                <a:cs typeface="Times New Roman"/>
              </a:rPr>
              <a:t>k</a:t>
            </a:r>
            <a:r>
              <a:rPr dirty="0" sz="1600" spc="5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600" spc="80" b="1">
                <a:solidFill>
                  <a:srgbClr val="3B3B3B"/>
                </a:solidFill>
                <a:latin typeface="Times New Roman"/>
                <a:cs typeface="Times New Roman"/>
              </a:rPr>
              <a:t>P</a:t>
            </a:r>
            <a:r>
              <a:rPr dirty="0" sz="1600" spc="30" b="1">
                <a:solidFill>
                  <a:srgbClr val="3B3B3B"/>
                </a:solidFill>
                <a:latin typeface="Times New Roman"/>
                <a:cs typeface="Times New Roman"/>
              </a:rPr>
              <a:t>rod</a:t>
            </a:r>
            <a:r>
              <a:rPr dirty="0" sz="1600" spc="-5" b="1">
                <a:solidFill>
                  <a:srgbClr val="3B3B3B"/>
                </a:solidFill>
                <a:latin typeface="Times New Roman"/>
                <a:cs typeface="Times New Roman"/>
              </a:rPr>
              <a:t>u</a:t>
            </a:r>
            <a:r>
              <a:rPr dirty="0" sz="1600" spc="80" b="1">
                <a:solidFill>
                  <a:srgbClr val="3B3B3B"/>
                </a:solidFill>
                <a:latin typeface="Times New Roman"/>
                <a:cs typeface="Times New Roman"/>
              </a:rPr>
              <a:t>ct</a:t>
            </a:r>
            <a:r>
              <a:rPr dirty="0" sz="1600" spc="50" b="1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600" spc="15" b="1">
                <a:solidFill>
                  <a:srgbClr val="3B3B3B"/>
                </a:solidFill>
                <a:latin typeface="Times New Roman"/>
                <a:cs typeface="Times New Roman"/>
              </a:rPr>
              <a:t>C</a:t>
            </a:r>
            <a:r>
              <a:rPr dirty="0" sz="1600" spc="85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600" spc="-20" b="1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600" spc="35" b="1">
                <a:solidFill>
                  <a:srgbClr val="3B3B3B"/>
                </a:solidFill>
                <a:latin typeface="Times New Roman"/>
                <a:cs typeface="Times New Roman"/>
              </a:rPr>
              <a:t>rdinat</a:t>
            </a:r>
            <a:r>
              <a:rPr dirty="0" sz="1600" spc="5" b="1">
                <a:solidFill>
                  <a:srgbClr val="3B3B3B"/>
                </a:solidFill>
                <a:latin typeface="Times New Roman"/>
                <a:cs typeface="Times New Roman"/>
              </a:rPr>
              <a:t>i</a:t>
            </a:r>
            <a:r>
              <a:rPr dirty="0" sz="1600" spc="50" b="1">
                <a:solidFill>
                  <a:srgbClr val="3B3B3B"/>
                </a:solidFill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spcBef>
                <a:spcPts val="585"/>
              </a:spcBef>
            </a:pPr>
            <a:r>
              <a:rPr dirty="0" sz="1250" spc="40">
                <a:solidFill>
                  <a:srgbClr val="59ACB8"/>
                </a:solidFill>
                <a:latin typeface="Times New Roman"/>
                <a:cs typeface="Times New Roman"/>
              </a:rPr>
              <a:t>u</a:t>
            </a:r>
            <a:r>
              <a:rPr dirty="0" sz="1250" spc="-95">
                <a:solidFill>
                  <a:srgbClr val="59ACB8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3B3B3B"/>
                </a:solidFill>
                <a:latin typeface="Times New Roman"/>
                <a:cs typeface="Times New Roman"/>
              </a:rPr>
              <a:t>Pre</a:t>
            </a:r>
            <a:r>
              <a:rPr dirty="0" sz="1250" spc="65">
                <a:solidFill>
                  <a:srgbClr val="3B3B3B"/>
                </a:solidFill>
                <a:latin typeface="Times New Roman"/>
                <a:cs typeface="Times New Roman"/>
              </a:rPr>
              <a:t>r</a:t>
            </a:r>
            <a:r>
              <a:rPr dirty="0" sz="1250" spc="5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250" spc="-20">
                <a:solidFill>
                  <a:srgbClr val="3B3B3B"/>
                </a:solidFill>
                <a:latin typeface="Times New Roman"/>
                <a:cs typeface="Times New Roman"/>
              </a:rPr>
              <a:t>qui</a:t>
            </a:r>
            <a:r>
              <a:rPr dirty="0" sz="1250" spc="40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250">
                <a:solidFill>
                  <a:srgbClr val="262626"/>
                </a:solidFill>
                <a:latin typeface="Times New Roman"/>
                <a:cs typeface="Times New Roman"/>
              </a:rPr>
              <a:t>it</a:t>
            </a:r>
            <a:r>
              <a:rPr dirty="0" sz="1250" spc="-15">
                <a:solidFill>
                  <a:srgbClr val="262626"/>
                </a:solidFill>
                <a:latin typeface="Times New Roman"/>
                <a:cs typeface="Times New Roman"/>
              </a:rPr>
              <a:t>e</a:t>
            </a:r>
            <a:r>
              <a:rPr dirty="0" sz="1250" spc="45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250" spc="-6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3B3B3B"/>
                </a:solidFill>
                <a:latin typeface="Times New Roman"/>
                <a:cs typeface="Times New Roman"/>
              </a:rPr>
              <a:t>for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5">
                <a:solidFill>
                  <a:srgbClr val="3B3B3B"/>
                </a:solidFill>
                <a:latin typeface="Times New Roman"/>
                <a:cs typeface="Times New Roman"/>
              </a:rPr>
              <a:t>grou</a:t>
            </a:r>
            <a:r>
              <a:rPr dirty="0" sz="1250" spc="45">
                <a:solidFill>
                  <a:srgbClr val="3B3B3B"/>
                </a:solidFill>
                <a:latin typeface="Times New Roman"/>
                <a:cs typeface="Times New Roman"/>
              </a:rPr>
              <a:t>p</a:t>
            </a:r>
            <a:r>
              <a:rPr dirty="0" sz="1250" spc="45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250" spc="-14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250" spc="25">
                <a:solidFill>
                  <a:srgbClr val="262626"/>
                </a:solidFill>
                <a:latin typeface="Times New Roman"/>
                <a:cs typeface="Times New Roman"/>
              </a:rPr>
              <a:t>to</a:t>
            </a:r>
            <a:r>
              <a:rPr dirty="0" sz="1250" spc="-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move</a:t>
            </a:r>
            <a:r>
              <a:rPr dirty="0" sz="1250" spc="4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10">
                <a:solidFill>
                  <a:srgbClr val="3B3B3B"/>
                </a:solidFill>
                <a:latin typeface="Times New Roman"/>
                <a:cs typeface="Times New Roman"/>
              </a:rPr>
              <a:t>f</a:t>
            </a:r>
            <a:r>
              <a:rPr dirty="0" sz="1250" spc="-65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250" spc="5">
                <a:solidFill>
                  <a:srgbClr val="545454"/>
                </a:solidFill>
                <a:latin typeface="Times New Roman"/>
                <a:cs typeface="Times New Roman"/>
              </a:rPr>
              <a:t>r</a:t>
            </a:r>
            <a:r>
              <a:rPr dirty="0" sz="1250" spc="50">
                <a:solidFill>
                  <a:srgbClr val="545454"/>
                </a:solidFill>
                <a:latin typeface="Times New Roman"/>
                <a:cs typeface="Times New Roman"/>
              </a:rPr>
              <a:t>w</a:t>
            </a:r>
            <a:r>
              <a:rPr dirty="0" sz="1250" spc="-15">
                <a:solidFill>
                  <a:srgbClr val="3B3B3B"/>
                </a:solidFill>
                <a:latin typeface="Times New Roman"/>
                <a:cs typeface="Times New Roman"/>
              </a:rPr>
              <a:t>ard</a:t>
            </a:r>
            <a:endParaRPr sz="1250">
              <a:latin typeface="Times New Roman"/>
              <a:cs typeface="Times New Roman"/>
            </a:endParaRPr>
          </a:p>
          <a:p>
            <a:pPr marL="421640" marR="340995" indent="-117475">
              <a:lnSpc>
                <a:spcPct val="107200"/>
              </a:lnSpc>
              <a:spcBef>
                <a:spcPts val="640"/>
              </a:spcBef>
            </a:pPr>
            <a:r>
              <a:rPr dirty="0" sz="1250" spc="40">
                <a:solidFill>
                  <a:srgbClr val="59ACB8"/>
                </a:solidFill>
                <a:latin typeface="Times New Roman"/>
                <a:cs typeface="Times New Roman"/>
              </a:rPr>
              <a:t>u</a:t>
            </a:r>
            <a:r>
              <a:rPr dirty="0" sz="1250" spc="-60">
                <a:solidFill>
                  <a:srgbClr val="59ACB8"/>
                </a:solidFill>
                <a:latin typeface="Times New Roman"/>
                <a:cs typeface="Times New Roman"/>
              </a:rPr>
              <a:t> </a:t>
            </a:r>
            <a:r>
              <a:rPr dirty="0" sz="1250" spc="-30">
                <a:solidFill>
                  <a:srgbClr val="545454"/>
                </a:solidFill>
                <a:latin typeface="Times New Roman"/>
                <a:cs typeface="Times New Roman"/>
              </a:rPr>
              <a:t>T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imeline</a:t>
            </a:r>
            <a:r>
              <a:rPr dirty="0" sz="1250" spc="3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10">
                <a:solidFill>
                  <a:srgbClr val="3B3B3B"/>
                </a:solidFill>
                <a:latin typeface="Times New Roman"/>
                <a:cs typeface="Times New Roman"/>
              </a:rPr>
              <a:t>f</a:t>
            </a:r>
            <a:r>
              <a:rPr dirty="0" sz="1250" spc="-65">
                <a:solidFill>
                  <a:srgbClr val="3B3B3B"/>
                </a:solidFill>
                <a:latin typeface="Times New Roman"/>
                <a:cs typeface="Times New Roman"/>
              </a:rPr>
              <a:t>o</a:t>
            </a:r>
            <a:r>
              <a:rPr dirty="0" sz="1250">
                <a:solidFill>
                  <a:srgbClr val="545454"/>
                </a:solidFill>
                <a:latin typeface="Times New Roman"/>
                <a:cs typeface="Times New Roman"/>
              </a:rPr>
              <a:t>r</a:t>
            </a:r>
            <a:r>
              <a:rPr dirty="0" sz="1250" spc="45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B3B3B"/>
                </a:solidFill>
                <a:latin typeface="Times New Roman"/>
                <a:cs typeface="Times New Roman"/>
              </a:rPr>
              <a:t>presentation</a:t>
            </a:r>
            <a:r>
              <a:rPr dirty="0" sz="1250" spc="114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5">
                <a:solidFill>
                  <a:srgbClr val="3B3B3B"/>
                </a:solidFill>
                <a:latin typeface="Times New Roman"/>
                <a:cs typeface="Times New Roman"/>
              </a:rPr>
              <a:t>to</a:t>
            </a:r>
            <a:r>
              <a:rPr dirty="0" sz="1250" spc="-35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2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250" spc="-10">
                <a:solidFill>
                  <a:srgbClr val="545454"/>
                </a:solidFill>
                <a:latin typeface="Times New Roman"/>
                <a:cs typeface="Times New Roman"/>
              </a:rPr>
              <a:t>x</a:t>
            </a:r>
            <a:r>
              <a:rPr dirty="0" sz="1250">
                <a:solidFill>
                  <a:srgbClr val="3B3B3B"/>
                </a:solidFill>
                <a:latin typeface="Times New Roman"/>
                <a:cs typeface="Times New Roman"/>
              </a:rPr>
              <a:t>ecut</a:t>
            </a:r>
            <a:r>
              <a:rPr dirty="0" sz="1250" spc="-35">
                <a:solidFill>
                  <a:srgbClr val="3B3B3B"/>
                </a:solidFill>
                <a:latin typeface="Times New Roman"/>
                <a:cs typeface="Times New Roman"/>
              </a:rPr>
              <a:t>i</a:t>
            </a:r>
            <a:r>
              <a:rPr dirty="0" sz="1250" spc="85">
                <a:solidFill>
                  <a:srgbClr val="545454"/>
                </a:solidFill>
                <a:latin typeface="Times New Roman"/>
                <a:cs typeface="Times New Roman"/>
              </a:rPr>
              <a:t>v</a:t>
            </a:r>
            <a:r>
              <a:rPr dirty="0" sz="1250" spc="10">
                <a:solidFill>
                  <a:srgbClr val="3B3B3B"/>
                </a:solidFill>
                <a:latin typeface="Times New Roman"/>
                <a:cs typeface="Times New Roman"/>
              </a:rPr>
              <a:t>e</a:t>
            </a:r>
            <a:r>
              <a:rPr dirty="0" sz="1250" spc="-3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-25">
                <a:solidFill>
                  <a:srgbClr val="3B3B3B"/>
                </a:solidFill>
                <a:latin typeface="Times New Roman"/>
                <a:cs typeface="Times New Roman"/>
              </a:rPr>
              <a:t>C</a:t>
            </a:r>
            <a:r>
              <a:rPr dirty="0" sz="1250" spc="-25">
                <a:solidFill>
                  <a:srgbClr val="545454"/>
                </a:solidFill>
                <a:latin typeface="Times New Roman"/>
                <a:cs typeface="Times New Roman"/>
              </a:rPr>
              <a:t>o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mmit</a:t>
            </a:r>
            <a:r>
              <a:rPr dirty="0" sz="1250" spc="70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z="1250" spc="5">
                <a:solidFill>
                  <a:srgbClr val="545454"/>
                </a:solidFill>
                <a:latin typeface="Times New Roman"/>
                <a:cs typeface="Times New Roman"/>
              </a:rPr>
              <a:t>ee</a:t>
            </a:r>
            <a:r>
              <a:rPr dirty="0" sz="1250" spc="-2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B3B3B"/>
                </a:solidFill>
                <a:latin typeface="Times New Roman"/>
                <a:cs typeface="Times New Roman"/>
              </a:rPr>
              <a:t>and</a:t>
            </a:r>
            <a:r>
              <a:rPr dirty="0" sz="1250" spc="-15">
                <a:solidFill>
                  <a:srgbClr val="3B3B3B"/>
                </a:solidFill>
                <a:latin typeface="Times New Roman"/>
                <a:cs typeface="Times New Roman"/>
              </a:rPr>
              <a:t> Board</a:t>
            </a:r>
            <a:endParaRPr sz="1250">
              <a:latin typeface="Times New Roman"/>
              <a:cs typeface="Times New Roman"/>
            </a:endParaRPr>
          </a:p>
          <a:p>
            <a:pPr marL="431165" marR="640080" indent="-127000">
              <a:lnSpc>
                <a:spcPct val="102400"/>
              </a:lnSpc>
              <a:spcBef>
                <a:spcPts val="715"/>
              </a:spcBef>
            </a:pPr>
            <a:r>
              <a:rPr dirty="0" sz="1250" spc="140">
                <a:solidFill>
                  <a:srgbClr val="59ACB8"/>
                </a:solidFill>
                <a:latin typeface="Times New Roman"/>
                <a:cs typeface="Times New Roman"/>
              </a:rPr>
              <a:t>o</a:t>
            </a:r>
            <a:r>
              <a:rPr dirty="0" sz="1250" spc="-160">
                <a:solidFill>
                  <a:srgbClr val="59ACB8"/>
                </a:solidFill>
                <a:latin typeface="Times New Roman"/>
                <a:cs typeface="Times New Roman"/>
              </a:rPr>
              <a:t> </a:t>
            </a:r>
            <a:r>
              <a:rPr dirty="0" sz="1250" spc="-20">
                <a:solidFill>
                  <a:srgbClr val="3B3B3B"/>
                </a:solidFill>
                <a:latin typeface="Times New Roman"/>
                <a:cs typeface="Times New Roman"/>
              </a:rPr>
              <a:t>MERA</a:t>
            </a:r>
            <a:r>
              <a:rPr dirty="0" sz="1250" spc="6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3B3B3B"/>
                </a:solidFill>
                <a:latin typeface="Times New Roman"/>
                <a:cs typeface="Times New Roman"/>
              </a:rPr>
              <a:t>Stra</a:t>
            </a:r>
            <a:r>
              <a:rPr dirty="0" sz="1250" spc="-70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z="1250" spc="3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250" spc="15">
                <a:solidFill>
                  <a:srgbClr val="545454"/>
                </a:solidFill>
                <a:latin typeface="Times New Roman"/>
                <a:cs typeface="Times New Roman"/>
              </a:rPr>
              <a:t>g</a:t>
            </a:r>
            <a:r>
              <a:rPr dirty="0" sz="1250" spc="20">
                <a:solidFill>
                  <a:srgbClr val="262626"/>
                </a:solidFill>
                <a:latin typeface="Times New Roman"/>
                <a:cs typeface="Times New Roman"/>
              </a:rPr>
              <a:t>ic</a:t>
            </a:r>
            <a:r>
              <a:rPr dirty="0" sz="1250" spc="-95">
                <a:solidFill>
                  <a:srgbClr val="262626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B3B3B"/>
                </a:solidFill>
                <a:latin typeface="Times New Roman"/>
                <a:cs typeface="Times New Roman"/>
              </a:rPr>
              <a:t>Plan</a:t>
            </a:r>
            <a:r>
              <a:rPr dirty="0" sz="1250" spc="5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Imp</a:t>
            </a:r>
            <a:r>
              <a:rPr dirty="0" sz="1250" spc="50">
                <a:solidFill>
                  <a:srgbClr val="3B3B3B"/>
                </a:solidFill>
                <a:latin typeface="Times New Roman"/>
                <a:cs typeface="Times New Roman"/>
              </a:rPr>
              <a:t>l</a:t>
            </a:r>
            <a:r>
              <a:rPr dirty="0" sz="1250" spc="5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250" spc="-25">
                <a:solidFill>
                  <a:srgbClr val="3B3B3B"/>
                </a:solidFill>
                <a:latin typeface="Times New Roman"/>
                <a:cs typeface="Times New Roman"/>
              </a:rPr>
              <a:t>men</a:t>
            </a:r>
            <a:r>
              <a:rPr dirty="0" sz="1250" spc="25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r>
              <a:rPr dirty="0" sz="1250" spc="5">
                <a:solidFill>
                  <a:srgbClr val="545454"/>
                </a:solidFill>
                <a:latin typeface="Times New Roman"/>
                <a:cs typeface="Times New Roman"/>
              </a:rPr>
              <a:t>a</a:t>
            </a:r>
            <a:r>
              <a:rPr dirty="0" sz="1250" spc="-5">
                <a:solidFill>
                  <a:srgbClr val="3B3B3B"/>
                </a:solidFill>
                <a:latin typeface="Times New Roman"/>
                <a:cs typeface="Times New Roman"/>
              </a:rPr>
              <a:t>tion</a:t>
            </a:r>
            <a:r>
              <a:rPr dirty="0" sz="1250" spc="20">
                <a:solidFill>
                  <a:srgbClr val="3B3B3B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Committee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 Sprea</a:t>
            </a:r>
            <a:r>
              <a:rPr dirty="0" sz="1250" spc="0">
                <a:solidFill>
                  <a:srgbClr val="3B3B3B"/>
                </a:solidFill>
                <a:latin typeface="Times New Roman"/>
                <a:cs typeface="Times New Roman"/>
              </a:rPr>
              <a:t>d</a:t>
            </a:r>
            <a:r>
              <a:rPr dirty="0" sz="1250" spc="-65">
                <a:solidFill>
                  <a:srgbClr val="545454"/>
                </a:solidFill>
                <a:latin typeface="Times New Roman"/>
                <a:cs typeface="Times New Roman"/>
              </a:rPr>
              <a:t>s</a:t>
            </a:r>
            <a:r>
              <a:rPr dirty="0" sz="1250" spc="25">
                <a:solidFill>
                  <a:srgbClr val="3B3B3B"/>
                </a:solidFill>
                <a:latin typeface="Times New Roman"/>
                <a:cs typeface="Times New Roman"/>
              </a:rPr>
              <a:t>h</a:t>
            </a:r>
            <a:r>
              <a:rPr dirty="0" sz="1250" spc="-10">
                <a:solidFill>
                  <a:srgbClr val="3B3B3B"/>
                </a:solidFill>
                <a:latin typeface="Times New Roman"/>
                <a:cs typeface="Times New Roman"/>
              </a:rPr>
              <a:t>e</a:t>
            </a:r>
            <a:r>
              <a:rPr dirty="0" sz="1250" spc="-30">
                <a:solidFill>
                  <a:srgbClr val="545454"/>
                </a:solidFill>
                <a:latin typeface="Times New Roman"/>
                <a:cs typeface="Times New Roman"/>
              </a:rPr>
              <a:t>e</a:t>
            </a:r>
            <a:r>
              <a:rPr dirty="0" sz="1250" spc="45">
                <a:solidFill>
                  <a:srgbClr val="3B3B3B"/>
                </a:solidFill>
                <a:latin typeface="Times New Roman"/>
                <a:cs typeface="Times New Roman"/>
              </a:rPr>
              <a:t>t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600">
              <a:latin typeface="Times New Roman"/>
              <a:cs typeface="Times New Roman"/>
            </a:endParaRPr>
          </a:p>
          <a:p>
            <a:pPr marL="2729865">
              <a:lnSpc>
                <a:spcPct val="100000"/>
              </a:lnSpc>
            </a:pPr>
            <a:r>
              <a:rPr dirty="0" sz="650" spc="-15">
                <a:solidFill>
                  <a:srgbClr val="6B6B6B"/>
                </a:solidFill>
                <a:latin typeface="Arial"/>
                <a:cs typeface="Arial"/>
              </a:rPr>
              <a:t>C</a:t>
            </a:r>
            <a:r>
              <a:rPr dirty="0" sz="650" spc="-85">
                <a:solidFill>
                  <a:srgbClr val="3B3B3B"/>
                </a:solidFill>
                <a:latin typeface="Arial"/>
                <a:cs typeface="Arial"/>
              </a:rPr>
              <a:t>B</a:t>
            </a:r>
            <a:r>
              <a:rPr dirty="0" sz="650" spc="20">
                <a:solidFill>
                  <a:srgbClr val="545454"/>
                </a:solidFill>
                <a:latin typeface="Arial"/>
                <a:cs typeface="Arial"/>
              </a:rPr>
              <a:t>G</a:t>
            </a:r>
            <a:r>
              <a:rPr dirty="0" sz="650" spc="-4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545454"/>
                </a:solidFill>
                <a:latin typeface="Arial"/>
                <a:cs typeface="Arial"/>
              </a:rPr>
              <a:t>Communications</a:t>
            </a:r>
            <a:r>
              <a:rPr dirty="0" sz="650" spc="-100">
                <a:solidFill>
                  <a:srgbClr val="545454"/>
                </a:solidFill>
                <a:latin typeface="Arial"/>
                <a:cs typeface="Arial"/>
              </a:rPr>
              <a:t> </a:t>
            </a:r>
            <a:r>
              <a:rPr dirty="0" sz="650" spc="90">
                <a:solidFill>
                  <a:srgbClr val="3B3B3B"/>
                </a:solidFill>
                <a:latin typeface="Arial"/>
                <a:cs typeface="Arial"/>
              </a:rPr>
              <a:t>,</a:t>
            </a:r>
            <a:r>
              <a:rPr dirty="0" sz="650" spc="-65">
                <a:solidFill>
                  <a:srgbClr val="3B3B3B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545454"/>
                </a:solidFill>
                <a:latin typeface="Arial"/>
                <a:cs typeface="Arial"/>
              </a:rPr>
              <a:t>I</a:t>
            </a:r>
            <a:r>
              <a:rPr dirty="0" sz="650" spc="35">
                <a:solidFill>
                  <a:srgbClr val="545454"/>
                </a:solidFill>
                <a:latin typeface="Arial"/>
                <a:cs typeface="Arial"/>
              </a:rPr>
              <a:t>nc.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1367" y="1449324"/>
            <a:ext cx="589788" cy="1874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056632" y="1449324"/>
            <a:ext cx="713232" cy="77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19072" y="7996428"/>
            <a:ext cx="1636776" cy="489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07127" y="1304371"/>
            <a:ext cx="4272915" cy="0"/>
          </a:xfrm>
          <a:custGeom>
            <a:avLst/>
            <a:gdLst/>
            <a:ahLst/>
            <a:cxnLst/>
            <a:rect l="l" t="t" r="r" b="b"/>
            <a:pathLst>
              <a:path w="4272915" h="0">
                <a:moveTo>
                  <a:pt x="0" y="0"/>
                </a:moveTo>
                <a:lnTo>
                  <a:pt x="4272335" y="0"/>
                </a:lnTo>
              </a:path>
            </a:pathLst>
          </a:custGeom>
          <a:ln w="9032">
            <a:solidFill>
              <a:srgbClr val="34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16159" y="1302101"/>
            <a:ext cx="0" cy="3203575"/>
          </a:xfrm>
          <a:custGeom>
            <a:avLst/>
            <a:gdLst/>
            <a:ahLst/>
            <a:cxnLst/>
            <a:rect l="l" t="t" r="r" b="b"/>
            <a:pathLst>
              <a:path w="0" h="3203575">
                <a:moveTo>
                  <a:pt x="0" y="3203080"/>
                </a:moveTo>
                <a:lnTo>
                  <a:pt x="0" y="0"/>
                </a:lnTo>
              </a:path>
            </a:pathLst>
          </a:custGeom>
          <a:ln w="1354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77205" y="1297565"/>
            <a:ext cx="0" cy="3203575"/>
          </a:xfrm>
          <a:custGeom>
            <a:avLst/>
            <a:gdLst/>
            <a:ahLst/>
            <a:cxnLst/>
            <a:rect l="l" t="t" r="r" b="b"/>
            <a:pathLst>
              <a:path w="0" h="3203575">
                <a:moveTo>
                  <a:pt x="0" y="3203080"/>
                </a:moveTo>
                <a:lnTo>
                  <a:pt x="0" y="0"/>
                </a:lnTo>
              </a:path>
            </a:pathLst>
          </a:custGeom>
          <a:ln w="13548">
            <a:solidFill>
              <a:srgbClr val="3838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16159" y="4498378"/>
            <a:ext cx="4272915" cy="0"/>
          </a:xfrm>
          <a:custGeom>
            <a:avLst/>
            <a:gdLst/>
            <a:ahLst/>
            <a:cxnLst/>
            <a:rect l="l" t="t" r="r" b="b"/>
            <a:pathLst>
              <a:path w="4272915" h="0">
                <a:moveTo>
                  <a:pt x="0" y="0"/>
                </a:moveTo>
                <a:lnTo>
                  <a:pt x="4272337" y="0"/>
                </a:lnTo>
              </a:path>
            </a:pathLst>
          </a:custGeom>
          <a:ln w="13548">
            <a:solidFill>
              <a:srgbClr val="3434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16159" y="5210678"/>
            <a:ext cx="4272915" cy="0"/>
          </a:xfrm>
          <a:custGeom>
            <a:avLst/>
            <a:gdLst/>
            <a:ahLst/>
            <a:cxnLst/>
            <a:rect l="l" t="t" r="r" b="b"/>
            <a:pathLst>
              <a:path w="4272915" h="0">
                <a:moveTo>
                  <a:pt x="0" y="0"/>
                </a:moveTo>
                <a:lnTo>
                  <a:pt x="4272337" y="0"/>
                </a:lnTo>
              </a:path>
            </a:pathLst>
          </a:custGeom>
          <a:ln w="13548">
            <a:solidFill>
              <a:srgbClr val="3838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27451" y="5203871"/>
            <a:ext cx="0" cy="2749550"/>
          </a:xfrm>
          <a:custGeom>
            <a:avLst/>
            <a:gdLst/>
            <a:ahLst/>
            <a:cxnLst/>
            <a:rect l="l" t="t" r="r" b="b"/>
            <a:pathLst>
              <a:path w="0" h="2749550">
                <a:moveTo>
                  <a:pt x="0" y="2749387"/>
                </a:moveTo>
                <a:lnTo>
                  <a:pt x="0" y="0"/>
                </a:lnTo>
              </a:path>
            </a:pathLst>
          </a:custGeom>
          <a:ln w="13548">
            <a:solidFill>
              <a:srgbClr val="3F3F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86238" y="5199335"/>
            <a:ext cx="0" cy="3208020"/>
          </a:xfrm>
          <a:custGeom>
            <a:avLst/>
            <a:gdLst/>
            <a:ahLst/>
            <a:cxnLst/>
            <a:rect l="l" t="t" r="r" b="b"/>
            <a:pathLst>
              <a:path w="0" h="3208020">
                <a:moveTo>
                  <a:pt x="0" y="3207617"/>
                </a:moveTo>
                <a:lnTo>
                  <a:pt x="0" y="0"/>
                </a:lnTo>
              </a:path>
            </a:pathLst>
          </a:custGeom>
          <a:ln w="13548">
            <a:solidFill>
              <a:srgbClr val="3F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92318" y="8400148"/>
            <a:ext cx="2701290" cy="0"/>
          </a:xfrm>
          <a:custGeom>
            <a:avLst/>
            <a:gdLst/>
            <a:ahLst/>
            <a:cxnLst/>
            <a:rect l="l" t="t" r="r" b="b"/>
            <a:pathLst>
              <a:path w="2701290" h="0">
                <a:moveTo>
                  <a:pt x="0" y="0"/>
                </a:moveTo>
                <a:lnTo>
                  <a:pt x="2700694" y="0"/>
                </a:lnTo>
              </a:path>
            </a:pathLst>
          </a:custGeom>
          <a:ln w="13548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4202" y="9985809"/>
            <a:ext cx="6923405" cy="0"/>
          </a:xfrm>
          <a:custGeom>
            <a:avLst/>
            <a:gdLst/>
            <a:ahLst/>
            <a:cxnLst/>
            <a:rect l="l" t="t" r="r" b="b"/>
            <a:pathLst>
              <a:path w="6923405" h="0">
                <a:moveTo>
                  <a:pt x="0" y="0"/>
                </a:moveTo>
                <a:lnTo>
                  <a:pt x="6923352" y="0"/>
                </a:lnTo>
              </a:path>
            </a:pathLst>
          </a:custGeom>
          <a:ln w="9032">
            <a:solidFill>
              <a:srgbClr val="A0A3A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91031" y="1492653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 h="0">
                <a:moveTo>
                  <a:pt x="0" y="0"/>
                </a:moveTo>
                <a:lnTo>
                  <a:pt x="438072" y="0"/>
                </a:lnTo>
              </a:path>
            </a:pathLst>
          </a:custGeom>
          <a:ln w="90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278769" y="1374648"/>
            <a:ext cx="105727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50"/>
              </a:lnSpc>
            </a:pPr>
            <a:r>
              <a:rPr dirty="0" sz="350">
                <a:solidFill>
                  <a:srgbClr val="606060"/>
                </a:solidFill>
                <a:latin typeface="Arial"/>
                <a:cs typeface="Arial"/>
              </a:rPr>
              <a:t>MERA.</a:t>
            </a:r>
            <a:r>
              <a:rPr dirty="0" sz="350" spc="-65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Srntegic</a:t>
            </a:r>
            <a:r>
              <a:rPr dirty="0" sz="350" spc="1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50">
                <a:solidFill>
                  <a:srgbClr val="606060"/>
                </a:solidFill>
                <a:latin typeface="Times New Roman"/>
                <a:cs typeface="Times New Roman"/>
              </a:rPr>
              <a:t>Pbn</a:t>
            </a:r>
            <a:r>
              <a:rPr dirty="0" sz="400" spc="-2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400">
                <a:solidFill>
                  <a:srgbClr val="606060"/>
                </a:solidFill>
                <a:latin typeface="Times New Roman"/>
                <a:cs typeface="Times New Roman"/>
              </a:rPr>
              <a:t>l</a:t>
            </a:r>
            <a:r>
              <a:rPr dirty="0" sz="400" spc="-5">
                <a:solidFill>
                  <a:srgbClr val="606060"/>
                </a:solidFill>
                <a:latin typeface="Times New Roman"/>
                <a:cs typeface="Times New Roman"/>
              </a:rPr>
              <a:t>m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plemoruticln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25">
                <a:solidFill>
                  <a:srgbClr val="797979"/>
                </a:solidFill>
                <a:latin typeface="Arial"/>
                <a:cs typeface="Arial"/>
              </a:rPr>
              <a:t>Commltecs</a:t>
            </a:r>
            <a:endParaRPr sz="350">
              <a:latin typeface="Arial"/>
              <a:cs typeface="Arial"/>
            </a:endParaRPr>
          </a:p>
          <a:p>
            <a:pPr marL="212090">
              <a:lnSpc>
                <a:spcPts val="630"/>
              </a:lnSpc>
            </a:pPr>
            <a:r>
              <a:rPr dirty="0" sz="550" spc="-50">
                <a:solidFill>
                  <a:srgbClr val="797979"/>
                </a:solidFill>
                <a:latin typeface="Times New Roman"/>
                <a:cs typeface="Times New Roman"/>
              </a:rPr>
              <a:t>Ct!roole?n</a:t>
            </a:r>
            <a:r>
              <a:rPr dirty="0" sz="550" spc="-5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550" spc="90">
                <a:solidFill>
                  <a:srgbClr val="606060"/>
                </a:solidFill>
                <a:latin typeface="Times New Roman"/>
                <a:cs typeface="Times New Roman"/>
              </a:rPr>
              <a:t>l</a:t>
            </a:r>
            <a:r>
              <a:rPr dirty="0" sz="550" spc="-80">
                <a:solidFill>
                  <a:srgbClr val="797979"/>
                </a:solidFill>
                <a:latin typeface="Times New Roman"/>
                <a:cs typeface="Times New Roman"/>
              </a:rPr>
              <a:t>ime!irro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1</a:t>
            </a:fld>
          </a:p>
        </p:txBody>
      </p:sp>
      <p:sp>
        <p:nvSpPr>
          <p:cNvPr id="16" name="object 16"/>
          <p:cNvSpPr txBox="1"/>
          <p:nvPr/>
        </p:nvSpPr>
        <p:spPr>
          <a:xfrm>
            <a:off x="4272335" y="1573986"/>
            <a:ext cx="52578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10900"/>
              </a:lnSpc>
            </a:pPr>
            <a:r>
              <a:rPr dirty="0" sz="400" spc="-20">
                <a:solidFill>
                  <a:srgbClr val="797979"/>
                </a:solidFill>
                <a:latin typeface="Arial"/>
                <a:cs typeface="Arial"/>
              </a:rPr>
              <a:t>Dl'aR </a:t>
            </a:r>
            <a:r>
              <a:rPr dirty="0" sz="350" spc="380">
                <a:solidFill>
                  <a:srgbClr val="797979"/>
                </a:solidFill>
                <a:latin typeface="Arial"/>
                <a:cs typeface="Arial"/>
              </a:rPr>
              <a:t>Dnlf</a:t>
            </a:r>
            <a:r>
              <a:rPr dirty="0" sz="350" spc="225">
                <a:solidFill>
                  <a:srgbClr val="797979"/>
                </a:solidFill>
                <a:latin typeface="Arial"/>
                <a:cs typeface="Arial"/>
              </a:rPr>
              <a:t>t</a:t>
            </a:r>
            <a:r>
              <a:rPr dirty="0" sz="350" spc="105">
                <a:solidFill>
                  <a:srgbClr val="797979"/>
                </a:solidFill>
                <a:latin typeface="Arial"/>
                <a:cs typeface="Arial"/>
              </a:rPr>
              <a:t>baN&lt;w</a:t>
            </a:r>
            <a:r>
              <a:rPr dirty="0" sz="350" spc="4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525">
                <a:solidFill>
                  <a:srgbClr val="797979"/>
                </a:solidFill>
                <a:latin typeface="Arial"/>
                <a:cs typeface="Arial"/>
              </a:rPr>
              <a:t>MERA</a:t>
            </a:r>
            <a:endParaRPr sz="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43308" y="1563695"/>
            <a:ext cx="368935" cy="63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95"/>
              </a:lnSpc>
            </a:pPr>
            <a:r>
              <a:rPr dirty="0" sz="450" spc="-20">
                <a:solidFill>
                  <a:srgbClr val="797979"/>
                </a:solidFill>
                <a:latin typeface="Arial"/>
                <a:cs typeface="Arial"/>
              </a:rPr>
              <a:t>on</a:t>
            </a:r>
            <a:r>
              <a:rPr dirty="0" sz="450" spc="-5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10">
                <a:solidFill>
                  <a:srgbClr val="797979"/>
                </a:solidFill>
                <a:latin typeface="Arial"/>
                <a:cs typeface="Arial"/>
              </a:rPr>
              <a:t>S</a:t>
            </a:r>
            <a:r>
              <a:rPr dirty="0" sz="400" spc="50">
                <a:solidFill>
                  <a:srgbClr val="797979"/>
                </a:solidFill>
                <a:latin typeface="Arial"/>
                <a:cs typeface="Arial"/>
              </a:rPr>
              <a:t>P</a:t>
            </a:r>
            <a:r>
              <a:rPr dirty="0" sz="500" spc="60">
                <a:solidFill>
                  <a:srgbClr val="797979"/>
                </a:solidFill>
                <a:latin typeface="Arial"/>
                <a:cs typeface="Arial"/>
              </a:rPr>
              <a:t>cr.vt</a:t>
            </a:r>
            <a:r>
              <a:rPr dirty="0" sz="50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500" spc="3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500" spc="20">
                <a:solidFill>
                  <a:srgbClr val="606060"/>
                </a:solidFill>
                <a:latin typeface="Arial"/>
                <a:cs typeface="Arial"/>
              </a:rPr>
              <a:t>•</a:t>
            </a:r>
            <a:endParaRPr sz="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40091" y="1568840"/>
            <a:ext cx="74041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10795">
              <a:lnSpc>
                <a:spcPts val="500"/>
              </a:lnSpc>
            </a:pPr>
            <a:r>
              <a:rPr dirty="0" sz="400" spc="20">
                <a:solidFill>
                  <a:srgbClr val="797979"/>
                </a:solidFill>
                <a:latin typeface="Times New Roman"/>
                <a:cs typeface="Times New Roman"/>
              </a:rPr>
              <a:t>9P'20Jon</a:t>
            </a:r>
            <a:r>
              <a:rPr dirty="0" sz="400" spc="-2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45">
                <a:solidFill>
                  <a:srgbClr val="797979"/>
                </a:solidFill>
                <a:latin typeface="Arial"/>
                <a:cs typeface="Arial"/>
              </a:rPr>
              <a:t>3</a:t>
            </a:r>
            <a:r>
              <a:rPr dirty="0" sz="400" spc="90">
                <a:solidFill>
                  <a:srgbClr val="797979"/>
                </a:solidFill>
                <a:latin typeface="Arial"/>
                <a:cs typeface="Arial"/>
              </a:rPr>
              <a:t>P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Conwribee</a:t>
            </a:r>
            <a:r>
              <a:rPr dirty="0" sz="350" spc="-3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50" spc="-55">
                <a:solidFill>
                  <a:srgbClr val="797979"/>
                </a:solidFill>
                <a:latin typeface="Arial"/>
                <a:cs typeface="Arial"/>
              </a:rPr>
              <a:t>Meebr'G</a:t>
            </a:r>
            <a:r>
              <a:rPr dirty="0" sz="450" spc="-3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500" spc="229" i="1">
                <a:solidFill>
                  <a:srgbClr val="797979"/>
                </a:solidFill>
                <a:latin typeface="Arial"/>
                <a:cs typeface="Arial"/>
              </a:rPr>
              <a:t>hndi"1</a:t>
            </a:r>
            <a:r>
              <a:rPr dirty="0" sz="500" spc="-40" i="1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500" spc="445" i="1">
                <a:solidFill>
                  <a:srgbClr val="797979"/>
                </a:solidFill>
                <a:latin typeface="Arial"/>
                <a:cs typeface="Arial"/>
              </a:rPr>
              <a:t>ct.</a:t>
            </a:r>
            <a:r>
              <a:rPr dirty="0" sz="500" spc="330" i="1">
                <a:solidFill>
                  <a:srgbClr val="797979"/>
                </a:solidFill>
                <a:latin typeface="Arial"/>
                <a:cs typeface="Arial"/>
              </a:rPr>
              <a:t>t</a:t>
            </a:r>
            <a:r>
              <a:rPr dirty="0" sz="500" spc="-35" i="1">
                <a:solidFill>
                  <a:srgbClr val="797979"/>
                </a:solidFill>
                <a:latin typeface="Arial"/>
                <a:cs typeface="Arial"/>
              </a:rPr>
              <a:t>b'f</a:t>
            </a:r>
            <a:r>
              <a:rPr dirty="0" sz="500" spc="-30" i="1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797979"/>
                </a:solidFill>
                <a:latin typeface="Arial"/>
                <a:cs typeface="Arial"/>
              </a:rPr>
              <a:t>FinanceCotrwnf\'eetoakiw </a:t>
            </a:r>
            <a:r>
              <a:rPr dirty="0" sz="350" spc="15">
                <a:solidFill>
                  <a:srgbClr val="797979"/>
                </a:solidFill>
                <a:latin typeface="Arial"/>
                <a:cs typeface="Arial"/>
              </a:rPr>
              <a:t>m.zilllionolPf'OPOiiedEl!et:Ull\'e</a:t>
            </a:r>
            <a:r>
              <a:rPr dirty="0" sz="350" spc="1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5">
                <a:solidFill>
                  <a:srgbClr val="606060"/>
                </a:solidFill>
                <a:latin typeface="Times New Roman"/>
                <a:cs typeface="Times New Roman"/>
              </a:rPr>
              <a:t>Boa</a:t>
            </a:r>
            <a:r>
              <a:rPr dirty="0" sz="400" spc="-65">
                <a:solidFill>
                  <a:srgbClr val="606060"/>
                </a:solidFill>
                <a:latin typeface="Times New Roman"/>
                <a:cs typeface="Times New Roman"/>
              </a:rPr>
              <a:t>r</a:t>
            </a:r>
            <a:r>
              <a:rPr dirty="0" sz="400" spc="60">
                <a:solidFill>
                  <a:srgbClr val="797979"/>
                </a:solidFill>
                <a:latin typeface="Times New Roman"/>
                <a:cs typeface="Times New Roman"/>
              </a:rPr>
              <a:t>d</a:t>
            </a:r>
            <a:r>
              <a:rPr dirty="0" sz="400" spc="-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makoup</a:t>
            </a:r>
            <a:endParaRPr sz="350">
              <a:latin typeface="Arial"/>
              <a:cs typeface="Arial"/>
            </a:endParaRPr>
          </a:p>
          <a:p>
            <a:pPr marL="8890">
              <a:lnSpc>
                <a:spcPts val="525"/>
              </a:lnSpc>
            </a:pPr>
            <a:r>
              <a:rPr dirty="0" sz="400" spc="5">
                <a:solidFill>
                  <a:srgbClr val="606060"/>
                </a:solidFill>
                <a:latin typeface="Times New Roman"/>
                <a:cs typeface="Times New Roman"/>
              </a:rPr>
              <a:t>1</a:t>
            </a:r>
            <a:r>
              <a:rPr dirty="0" sz="400" spc="-55">
                <a:solidFill>
                  <a:srgbClr val="606060"/>
                </a:solidFill>
                <a:latin typeface="Times New Roman"/>
                <a:cs typeface="Times New Roman"/>
              </a:rPr>
              <a:t>1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1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9</a:t>
            </a:r>
            <a:r>
              <a:rPr dirty="0" sz="400" spc="-20">
                <a:solidFill>
                  <a:srgbClr val="797979"/>
                </a:solidFill>
                <a:latin typeface="Times New Roman"/>
                <a:cs typeface="Times New Roman"/>
              </a:rPr>
              <a:t>E.llecu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t</a:t>
            </a:r>
            <a:r>
              <a:rPr dirty="0" sz="400" spc="-135">
                <a:solidFill>
                  <a:srgbClr val="606060"/>
                </a:solidFill>
                <a:latin typeface="Times New Roman"/>
                <a:cs typeface="Times New Roman"/>
              </a:rPr>
              <a:t>1</a:t>
            </a:r>
            <a:r>
              <a:rPr dirty="0" sz="400" spc="-20">
                <a:solidFill>
                  <a:srgbClr val="797979"/>
                </a:solidFill>
                <a:latin typeface="Times New Roman"/>
                <a:cs typeface="Times New Roman"/>
              </a:rPr>
              <a:t>'IO</a:t>
            </a:r>
            <a:r>
              <a:rPr dirty="0" sz="400" spc="-5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-40">
                <a:solidFill>
                  <a:srgbClr val="797979"/>
                </a:solidFill>
                <a:latin typeface="Arial"/>
                <a:cs typeface="Arial"/>
              </a:rPr>
              <a:t>Committee</a:t>
            </a:r>
            <a:r>
              <a:rPr dirty="0" sz="450" spc="-5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Meeting</a:t>
            </a:r>
            <a:endParaRPr sz="400">
              <a:latin typeface="Times New Roman"/>
              <a:cs typeface="Times New Roman"/>
            </a:endParaRPr>
          </a:p>
          <a:p>
            <a:pPr indent="4445">
              <a:lnSpc>
                <a:spcPct val="111700"/>
              </a:lnSpc>
              <a:spcBef>
                <a:spcPts val="45"/>
              </a:spcBef>
            </a:pPr>
            <a:r>
              <a:rPr dirty="0" sz="350" spc="-2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25">
                <a:solidFill>
                  <a:srgbClr val="797979"/>
                </a:solidFill>
                <a:latin typeface="Arial"/>
                <a:cs typeface="Arial"/>
              </a:rPr>
              <a:t>2/</a:t>
            </a:r>
            <a:r>
              <a:rPr dirty="0" sz="350" spc="-5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75">
                <a:solidFill>
                  <a:srgbClr val="606060"/>
                </a:solidFill>
                <a:latin typeface="Arial"/>
                <a:cs typeface="Arial"/>
              </a:rPr>
              <a:t>4</a:t>
            </a:r>
            <a:r>
              <a:rPr dirty="0" sz="350" spc="-2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350" spc="25">
                <a:solidFill>
                  <a:srgbClr val="797979"/>
                </a:solidFill>
                <a:latin typeface="Arial"/>
                <a:cs typeface="Arial"/>
              </a:rPr>
              <a:t>5oard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15">
                <a:solidFill>
                  <a:srgbClr val="606060"/>
                </a:solidFill>
                <a:latin typeface="Arial"/>
                <a:cs typeface="Arial"/>
              </a:rPr>
              <a:t>Ml!e</a:t>
            </a:r>
            <a:r>
              <a:rPr dirty="0" sz="350" spc="-40">
                <a:solidFill>
                  <a:srgbClr val="606060"/>
                </a:solidFill>
                <a:latin typeface="Arial"/>
                <a:cs typeface="Arial"/>
              </a:rPr>
              <a:t>l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in;i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50" spc="-35">
                <a:solidFill>
                  <a:srgbClr val="797979"/>
                </a:solidFill>
                <a:latin typeface="Arial"/>
                <a:cs typeface="Arial"/>
              </a:rPr>
              <a:t>Comm.ncaition</a:t>
            </a:r>
            <a:r>
              <a:rPr dirty="0" sz="450" spc="-3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95">
                <a:solidFill>
                  <a:srgbClr val="797979"/>
                </a:solidFill>
                <a:latin typeface="Arial"/>
                <a:cs typeface="Arial"/>
              </a:rPr>
              <a:t>o</a:t>
            </a:r>
            <a:r>
              <a:rPr dirty="0" sz="350" spc="50">
                <a:solidFill>
                  <a:srgbClr val="797979"/>
                </a:solidFill>
                <a:latin typeface="Arial"/>
                <a:cs typeface="Arial"/>
              </a:rPr>
              <a:t>l</a:t>
            </a:r>
            <a:r>
              <a:rPr dirty="0" sz="450" spc="-40">
                <a:solidFill>
                  <a:srgbClr val="797979"/>
                </a:solidFill>
                <a:latin typeface="Arial"/>
                <a:cs typeface="Arial"/>
              </a:rPr>
              <a:t>Board</a:t>
            </a:r>
            <a:r>
              <a:rPr dirty="0" sz="450" spc="-5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Acbon</a:t>
            </a:r>
            <a:r>
              <a:rPr dirty="0" sz="400" spc="-1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-5">
                <a:solidFill>
                  <a:srgbClr val="797979"/>
                </a:solidFill>
                <a:latin typeface="Arial"/>
                <a:cs typeface="Arial"/>
              </a:rPr>
              <a:t>IO </a:t>
            </a:r>
            <a:r>
              <a:rPr dirty="0" sz="350" spc="305">
                <a:solidFill>
                  <a:srgbClr val="797979"/>
                </a:solidFill>
                <a:latin typeface="Arial"/>
                <a:cs typeface="Arial"/>
              </a:rPr>
              <a:t>Membcf</a:t>
            </a:r>
            <a:endParaRPr sz="350">
              <a:latin typeface="Arial"/>
              <a:cs typeface="Arial"/>
            </a:endParaRPr>
          </a:p>
          <a:p>
            <a:pPr marL="4445" indent="-5080">
              <a:lnSpc>
                <a:spcPct val="100000"/>
              </a:lnSpc>
              <a:spcBef>
                <a:spcPts val="80"/>
              </a:spcBef>
            </a:pPr>
            <a:r>
              <a:rPr dirty="0" sz="350" spc="165">
                <a:solidFill>
                  <a:srgbClr val="797979"/>
                </a:solidFill>
                <a:latin typeface="Arial"/>
                <a:cs typeface="Arial"/>
              </a:rPr>
              <a:t>Speciat</a:t>
            </a:r>
            <a:r>
              <a:rPr dirty="0" sz="350" spc="3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180">
                <a:solidFill>
                  <a:srgbClr val="797979"/>
                </a:solidFill>
                <a:latin typeface="Arial"/>
                <a:cs typeface="Arial"/>
              </a:rPr>
              <a:t>MeetinglO</a:t>
            </a:r>
            <a:endParaRPr sz="350">
              <a:latin typeface="Arial"/>
              <a:cs typeface="Arial"/>
            </a:endParaRPr>
          </a:p>
          <a:p>
            <a:pPr marL="4445">
              <a:lnSpc>
                <a:spcPts val="415"/>
              </a:lnSpc>
              <a:spcBef>
                <a:spcPts val="150"/>
              </a:spcBef>
            </a:pPr>
            <a:r>
              <a:rPr dirty="0" sz="350" spc="-10">
                <a:solidFill>
                  <a:srgbClr val="606060"/>
                </a:solidFill>
                <a:latin typeface="Arial"/>
                <a:cs typeface="Arial"/>
              </a:rPr>
              <a:t>R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.coml'l'!Ondttior.</a:t>
            </a:r>
            <a:endParaRPr sz="3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27792" y="1573986"/>
            <a:ext cx="514984" cy="51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</a:pPr>
            <a:r>
              <a:rPr dirty="0" sz="400" spc="-30">
                <a:solidFill>
                  <a:srgbClr val="797979"/>
                </a:solidFill>
                <a:latin typeface="Arial"/>
                <a:cs typeface="Arial"/>
              </a:rPr>
              <a:t>GoYcmanc4I</a:t>
            </a:r>
            <a:r>
              <a:rPr dirty="0" sz="400" spc="-2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20">
                <a:solidFill>
                  <a:srgbClr val="797979"/>
                </a:solidFill>
                <a:latin typeface="Times New Roman"/>
                <a:cs typeface="Times New Roman"/>
              </a:rPr>
              <a:t>ClpioN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10">
                <a:solidFill>
                  <a:srgbClr val="797979"/>
                </a:solidFill>
                <a:latin typeface="Times New Roman"/>
                <a:cs typeface="Times New Roman"/>
              </a:rPr>
              <a:t>Jor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41996" y="1573986"/>
            <a:ext cx="581025" cy="11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350" spc="-2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125">
                <a:solidFill>
                  <a:srgbClr val="797979"/>
                </a:solidFill>
                <a:latin typeface="Arial"/>
                <a:cs typeface="Arial"/>
              </a:rPr>
              <a:t>8</a:t>
            </a:r>
            <a:r>
              <a:rPr dirty="0" sz="400" spc="15">
                <a:solidFill>
                  <a:srgbClr val="797979"/>
                </a:solidFill>
                <a:latin typeface="Arial"/>
                <a:cs typeface="Arial"/>
              </a:rPr>
              <a:t>monl:t</a:t>
            </a:r>
            <a:r>
              <a:rPr dirty="0" sz="400" spc="40">
                <a:solidFill>
                  <a:srgbClr val="797979"/>
                </a:solidFill>
                <a:latin typeface="Arial"/>
                <a:cs typeface="Arial"/>
              </a:rPr>
              <a:t>.</a:t>
            </a:r>
            <a:r>
              <a:rPr dirty="0" sz="400" spc="145">
                <a:solidFill>
                  <a:srgbClr val="797979"/>
                </a:solidFill>
                <a:latin typeface="Arial"/>
                <a:cs typeface="Arial"/>
              </a:rPr>
              <a:t>hm</a:t>
            </a:r>
            <a:r>
              <a:rPr dirty="0" sz="400" spc="-7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15">
                <a:solidFill>
                  <a:srgbClr val="797979"/>
                </a:solidFill>
                <a:latin typeface="Arial"/>
                <a:cs typeface="Arial"/>
              </a:rPr>
              <a:t>12</a:t>
            </a:r>
            <a:r>
              <a:rPr dirty="0" sz="350" spc="-9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-55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155">
                <a:solidFill>
                  <a:srgbClr val="797979"/>
                </a:solidFill>
                <a:latin typeface="Arial"/>
                <a:cs typeface="Arial"/>
              </a:rPr>
              <a:t>0</a:t>
            </a:r>
            <a:r>
              <a:rPr dirty="0" sz="400" spc="25">
                <a:solidFill>
                  <a:srgbClr val="797979"/>
                </a:solidFill>
                <a:latin typeface="Arial"/>
                <a:cs typeface="Arial"/>
              </a:rPr>
              <a:t>PtM</a:t>
            </a:r>
            <a:endParaRPr sz="400">
              <a:latin typeface="Arial"/>
              <a:cs typeface="Arial"/>
            </a:endParaRPr>
          </a:p>
          <a:p>
            <a:pPr>
              <a:lnSpc>
                <a:spcPts val="480"/>
              </a:lnSpc>
              <a:spcBef>
                <a:spcPts val="20"/>
              </a:spcBef>
            </a:pP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Mopdor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\</a:t>
            </a:r>
            <a:r>
              <a:rPr dirty="0" sz="400" spc="-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70">
                <a:solidFill>
                  <a:srgbClr val="797979"/>
                </a:solidFill>
                <a:latin typeface="Arial"/>
                <a:cs typeface="Arial"/>
              </a:rPr>
              <a:t>(</a:t>
            </a:r>
            <a:r>
              <a:rPr dirty="0" sz="350" spc="100">
                <a:solidFill>
                  <a:srgbClr val="797979"/>
                </a:solidFill>
                <a:latin typeface="Arial"/>
                <a:cs typeface="Arial"/>
              </a:rPr>
              <a:t>8/»</a:t>
            </a:r>
            <a:r>
              <a:rPr dirty="0" sz="350" spc="-1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50">
                <a:solidFill>
                  <a:srgbClr val="797979"/>
                </a:solidFill>
                <a:latin typeface="Arial"/>
                <a:cs typeface="Arial"/>
              </a:rPr>
              <a:t>2)</a:t>
            </a:r>
            <a:endParaRPr sz="3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2308" y="1637504"/>
            <a:ext cx="381635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75"/>
              </a:lnSpc>
            </a:pPr>
            <a:r>
              <a:rPr dirty="0" sz="350" spc="10">
                <a:solidFill>
                  <a:srgbClr val="797979"/>
                </a:solidFill>
                <a:latin typeface="Arial"/>
                <a:cs typeface="Arial"/>
              </a:rPr>
              <a:t>Next-Ge</a:t>
            </a:r>
            <a:r>
              <a:rPr dirty="0" sz="350" spc="50">
                <a:solidFill>
                  <a:srgbClr val="797979"/>
                </a:solidFill>
                <a:latin typeface="Arial"/>
                <a:cs typeface="Arial"/>
              </a:rPr>
              <a:t>n</a:t>
            </a:r>
            <a:r>
              <a:rPr dirty="0" sz="400" spc="-30">
                <a:solidFill>
                  <a:srgbClr val="797979"/>
                </a:solidFill>
                <a:latin typeface="Arial"/>
                <a:cs typeface="Arial"/>
              </a:rPr>
              <a:t>$ys011n</a:t>
            </a:r>
            <a:endParaRPr sz="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7792" y="1381599"/>
            <a:ext cx="541655" cy="638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525"/>
              </a:lnSpc>
            </a:pPr>
            <a:r>
              <a:rPr dirty="0" sz="400" spc="35">
                <a:solidFill>
                  <a:srgbClr val="797979"/>
                </a:solidFill>
                <a:latin typeface="Arial"/>
                <a:cs typeface="Arial"/>
              </a:rPr>
              <a:t>C.:..V</a:t>
            </a:r>
            <a:r>
              <a:rPr dirty="0" sz="400" spc="-45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400" spc="-5">
                <a:solidFill>
                  <a:srgbClr val="797979"/>
                </a:solidFill>
                <a:latin typeface="Arial"/>
                <a:cs typeface="Arial"/>
              </a:rPr>
              <a:t>1u</a:t>
            </a:r>
            <a:r>
              <a:rPr dirty="0" sz="400" spc="-2200">
                <a:solidFill>
                  <a:srgbClr val="797979"/>
                </a:solidFill>
                <a:latin typeface="Arial"/>
                <a:cs typeface="Arial"/>
              </a:rPr>
              <a:t>M</a:t>
            </a:r>
            <a:r>
              <a:rPr dirty="0" sz="4150" spc="-555" i="1">
                <a:solidFill>
                  <a:srgbClr val="797979"/>
                </a:solidFill>
                <a:latin typeface="Times New Roman"/>
                <a:cs typeface="Times New Roman"/>
              </a:rPr>
              <a:t>v--</a:t>
            </a:r>
            <a:endParaRPr sz="4150">
              <a:latin typeface="Times New Roman"/>
              <a:cs typeface="Times New Roman"/>
            </a:endParaRPr>
          </a:p>
          <a:p>
            <a:pPr indent="8890">
              <a:lnSpc>
                <a:spcPts val="240"/>
              </a:lnSpc>
            </a:pPr>
            <a:r>
              <a:rPr dirty="0" sz="400" spc="-10">
                <a:solidFill>
                  <a:srgbClr val="606060"/>
                </a:solidFill>
                <a:latin typeface="Arial"/>
                <a:cs typeface="Arial"/>
              </a:rPr>
              <a:t>Plinci</a:t>
            </a:r>
            <a:r>
              <a:rPr dirty="0" sz="400">
                <a:solidFill>
                  <a:srgbClr val="606060"/>
                </a:solidFill>
                <a:latin typeface="Arial"/>
                <a:cs typeface="Arial"/>
              </a:rPr>
              <a:t>p</a:t>
            </a:r>
            <a:r>
              <a:rPr dirty="0" sz="400" spc="25">
                <a:solidFill>
                  <a:srgbClr val="797979"/>
                </a:solidFill>
                <a:latin typeface="Arial"/>
                <a:cs typeface="Arial"/>
              </a:rPr>
              <a:t>let</a:t>
            </a:r>
            <a:r>
              <a:rPr dirty="0" sz="400" spc="40">
                <a:solidFill>
                  <a:srgbClr val="797979"/>
                </a:solidFill>
                <a:latin typeface="Arial"/>
                <a:cs typeface="Arial"/>
              </a:rPr>
              <a:t>o</a:t>
            </a:r>
            <a:r>
              <a:rPr dirty="0" sz="400" spc="120">
                <a:solidFill>
                  <a:srgbClr val="606060"/>
                </a:solidFill>
                <a:latin typeface="Arial"/>
                <a:cs typeface="Arial"/>
              </a:rPr>
              <a:t>l</a:t>
            </a:r>
            <a:r>
              <a:rPr dirty="0" sz="400" spc="240">
                <a:solidFill>
                  <a:srgbClr val="797979"/>
                </a:solidFill>
                <a:latin typeface="Arial"/>
                <a:cs typeface="Arial"/>
              </a:rPr>
              <a:t>Gol!f</a:t>
            </a:r>
            <a:endParaRPr sz="400">
              <a:latin typeface="Arial"/>
              <a:cs typeface="Arial"/>
            </a:endParaRPr>
          </a:p>
          <a:p>
            <a:pPr marL="4445" marR="114935" indent="-5080">
              <a:lnSpc>
                <a:spcPct val="111600"/>
              </a:lnSpc>
            </a:pPr>
            <a:r>
              <a:rPr dirty="0" sz="400">
                <a:solidFill>
                  <a:srgbClr val="4B4B4B"/>
                </a:solidFill>
                <a:latin typeface="Times New Roman"/>
                <a:cs typeface="Times New Roman"/>
              </a:rPr>
              <a:t>Vo</a:t>
            </a:r>
            <a:r>
              <a:rPr dirty="0" sz="400" spc="-5">
                <a:solidFill>
                  <a:srgbClr val="4B4B4B"/>
                </a:solidFill>
                <a:latin typeface="Times New Roman"/>
                <a:cs typeface="Times New Roman"/>
              </a:rPr>
              <a:t>l</a:t>
            </a:r>
            <a:r>
              <a:rPr dirty="0" sz="400" spc="-10">
                <a:solidFill>
                  <a:srgbClr val="C4C4C3"/>
                </a:solidFill>
                <a:latin typeface="Times New Roman"/>
                <a:cs typeface="Times New Roman"/>
              </a:rPr>
              <a:t>i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og</a:t>
            </a:r>
            <a:r>
              <a:rPr dirty="0" sz="400" spc="-1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70">
                <a:solidFill>
                  <a:srgbClr val="606060"/>
                </a:solidFill>
                <a:latin typeface="Times New Roman"/>
                <a:cs typeface="Times New Roman"/>
              </a:rPr>
              <a:t>•</a:t>
            </a:r>
            <a:r>
              <a:rPr dirty="0" sz="400" spc="45">
                <a:solidFill>
                  <a:srgbClr val="797979"/>
                </a:solidFill>
                <a:latin typeface="Times New Roman"/>
                <a:cs typeface="Times New Roman"/>
              </a:rPr>
              <a:t>rd</a:t>
            </a:r>
            <a:r>
              <a:rPr dirty="0" sz="400" spc="4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15">
                <a:solidFill>
                  <a:srgbClr val="797979"/>
                </a:solidFill>
                <a:latin typeface="Times New Roman"/>
                <a:cs typeface="Times New Roman"/>
              </a:rPr>
              <a:t>R.lnding</a:t>
            </a:r>
            <a:r>
              <a:rPr dirty="0" sz="400" spc="-1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Fonnut</a:t>
            </a:r>
            <a:r>
              <a:rPr dirty="0" sz="400" spc="25">
                <a:solidFill>
                  <a:srgbClr val="797979"/>
                </a:solidFill>
                <a:latin typeface="Times New Roman"/>
                <a:cs typeface="Times New Roman"/>
              </a:rPr>
              <a:t>a</a:t>
            </a:r>
            <a:r>
              <a:rPr dirty="0" sz="400" spc="110">
                <a:solidFill>
                  <a:srgbClr val="979797"/>
                </a:solidFill>
                <a:latin typeface="Times New Roman"/>
                <a:cs typeface="Times New Roman"/>
              </a:rPr>
              <a:t>•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86540" y="2376649"/>
            <a:ext cx="920750" cy="479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2729">
              <a:lnSpc>
                <a:spcPts val="1495"/>
              </a:lnSpc>
            </a:pPr>
            <a:r>
              <a:rPr dirty="0" sz="1250" spc="-90">
                <a:solidFill>
                  <a:srgbClr val="797979"/>
                </a:solidFill>
                <a:latin typeface="Times New Roman"/>
                <a:cs typeface="Times New Roman"/>
              </a:rPr>
              <a:t>.,,,.,,,,..,.,,,..,,_</a:t>
            </a:r>
            <a:endParaRPr sz="1250">
              <a:latin typeface="Times New Roman"/>
              <a:cs typeface="Times New Roman"/>
            </a:endParaRPr>
          </a:p>
          <a:p>
            <a:pPr marL="252729" indent="-253365">
              <a:lnSpc>
                <a:spcPts val="475"/>
              </a:lnSpc>
            </a:pPr>
            <a:r>
              <a:rPr dirty="0" sz="400" spc="-5" i="1">
                <a:solidFill>
                  <a:srgbClr val="797979"/>
                </a:solidFill>
                <a:latin typeface="Times New Roman"/>
                <a:cs typeface="Times New Roman"/>
              </a:rPr>
              <a:t>Stt.td</a:t>
            </a:r>
            <a:r>
              <a:rPr dirty="0" sz="400" spc="-5" i="1">
                <a:solidFill>
                  <a:srgbClr val="797979"/>
                </a:solidFill>
                <a:latin typeface="Times New Roman"/>
                <a:cs typeface="Times New Roman"/>
              </a:rPr>
              <a:t>)</a:t>
            </a:r>
            <a:r>
              <a:rPr dirty="0" sz="400" spc="-5" i="1">
                <a:solidFill>
                  <a:srgbClr val="797979"/>
                </a:solidFill>
                <a:latin typeface="Times New Roman"/>
                <a:cs typeface="Times New Roman"/>
              </a:rPr>
              <a:t>'llt'S.J'Sfa'n</a:t>
            </a:r>
            <a:r>
              <a:rPr dirty="0" sz="400" spc="-5" i="1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50" i="1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280" i="1">
                <a:solidFill>
                  <a:srgbClr val="797979"/>
                </a:solidFill>
                <a:latin typeface="Times New Roman"/>
                <a:cs typeface="Times New Roman"/>
              </a:rPr>
              <a:t>T«hnology</a:t>
            </a:r>
            <a:endParaRPr sz="400">
              <a:latin typeface="Times New Roman"/>
              <a:cs typeface="Times New Roman"/>
            </a:endParaRPr>
          </a:p>
          <a:p>
            <a:pPr algn="ctr" marL="234315" marR="236854" indent="11430">
              <a:lnSpc>
                <a:spcPct val="104200"/>
              </a:lnSpc>
            </a:pP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wNchwilholpstoer </a:t>
            </a:r>
            <a:r>
              <a:rPr dirty="0" sz="400" spc="30">
                <a:solidFill>
                  <a:srgbClr val="797979"/>
                </a:solidFill>
                <a:latin typeface="Times New Roman"/>
                <a:cs typeface="Times New Roman"/>
              </a:rPr>
              <a:t>Nol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210">
                <a:solidFill>
                  <a:srgbClr val="797979"/>
                </a:solidFill>
                <a:latin typeface="Arial"/>
                <a:cs typeface="Arial"/>
              </a:rPr>
              <a:t>funding</a:t>
            </a:r>
            <a:endParaRPr sz="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recommendafiona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and</a:t>
            </a:r>
            <a:r>
              <a:rPr dirty="0" sz="400" spc="-3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25">
                <a:solidFill>
                  <a:srgbClr val="606060"/>
                </a:solidFill>
                <a:latin typeface="Times New Roman"/>
                <a:cs typeface="Times New Roman"/>
              </a:rPr>
              <a:t>t</a:t>
            </a:r>
            <a:r>
              <a:rPr dirty="0" sz="400" spc="-45">
                <a:solidFill>
                  <a:srgbClr val="A8A8A8"/>
                </a:solidFill>
                <a:latin typeface="Times New Roman"/>
                <a:cs typeface="Times New Roman"/>
              </a:rPr>
              <a:t>i</a:t>
            </a:r>
            <a:r>
              <a:rPr dirty="0" sz="400" spc="60">
                <a:solidFill>
                  <a:srgbClr val="797979"/>
                </a:solidFill>
                <a:latin typeface="Times New Roman"/>
                <a:cs typeface="Times New Roman"/>
              </a:rPr>
              <a:t>mdne</a:t>
            </a:r>
            <a:r>
              <a:rPr dirty="0" sz="400" spc="-3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10">
                <a:solidFill>
                  <a:srgbClr val="797979"/>
                </a:solidFill>
                <a:latin typeface="Arial"/>
                <a:cs typeface="Arial"/>
              </a:rPr>
              <a:t>for</a:t>
            </a:r>
            <a:r>
              <a:rPr dirty="0" sz="400" spc="-3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25">
                <a:solidFill>
                  <a:srgbClr val="606060"/>
                </a:solidFill>
                <a:latin typeface="Arial"/>
                <a:cs typeface="Arial"/>
              </a:rPr>
              <a:t>ac</a:t>
            </a:r>
            <a:r>
              <a:rPr dirty="0" sz="350">
                <a:solidFill>
                  <a:srgbClr val="606060"/>
                </a:solidFill>
                <a:latin typeface="Arial"/>
                <a:cs typeface="Arial"/>
              </a:rPr>
              <a:t>t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io</a:t>
            </a:r>
            <a:r>
              <a:rPr dirty="0" sz="350" spc="50">
                <a:solidFill>
                  <a:srgbClr val="797979"/>
                </a:solidFill>
                <a:latin typeface="Arial"/>
                <a:cs typeface="Arial"/>
              </a:rPr>
              <a:t>n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by</a:t>
            </a:r>
            <a:endParaRPr sz="400">
              <a:latin typeface="Times New Roman"/>
              <a:cs typeface="Times New Roman"/>
            </a:endParaRPr>
          </a:p>
          <a:p>
            <a:pPr>
              <a:lnSpc>
                <a:spcPts val="535"/>
              </a:lnSpc>
              <a:spcBef>
                <a:spcPts val="5"/>
              </a:spcBef>
            </a:pPr>
            <a:r>
              <a:rPr dirty="0" sz="450" spc="190">
                <a:solidFill>
                  <a:srgbClr val="797979"/>
                </a:solidFill>
                <a:latin typeface="Arial"/>
                <a:cs typeface="Arial"/>
              </a:rPr>
              <a:t>E</a:t>
            </a:r>
            <a:r>
              <a:rPr dirty="0" sz="450" spc="90">
                <a:solidFill>
                  <a:srgbClr val="797979"/>
                </a:solidFill>
                <a:latin typeface="Arial"/>
                <a:cs typeface="Arial"/>
              </a:rPr>
              <a:t>x</a:t>
            </a:r>
            <a:r>
              <a:rPr dirty="0" sz="450" spc="5">
                <a:solidFill>
                  <a:srgbClr val="797979"/>
                </a:solidFill>
                <a:latin typeface="Arial"/>
                <a:cs typeface="Arial"/>
              </a:rPr>
              <a:t>Wte</a:t>
            </a:r>
            <a:r>
              <a:rPr dirty="0" sz="450" spc="-7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-60">
                <a:solidFill>
                  <a:srgbClr val="606060"/>
                </a:solidFill>
                <a:latin typeface="Times New Roman"/>
                <a:cs typeface="Times New Roman"/>
              </a:rPr>
              <a:t>Cc</a:t>
            </a:r>
            <a:r>
              <a:rPr dirty="0" sz="400" spc="-65">
                <a:solidFill>
                  <a:srgbClr val="606060"/>
                </a:solidFill>
                <a:latin typeface="Times New Roman"/>
                <a:cs typeface="Times New Roman"/>
              </a:rPr>
              <a:t>&gt;</a:t>
            </a:r>
            <a:r>
              <a:rPr dirty="0" sz="400" spc="25">
                <a:solidFill>
                  <a:srgbClr val="797979"/>
                </a:solidFill>
                <a:latin typeface="Times New Roman"/>
                <a:cs typeface="Times New Roman"/>
              </a:rPr>
              <a:t>rmittee</a:t>
            </a:r>
            <a:r>
              <a:rPr dirty="0" sz="400" spc="-2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25">
                <a:solidFill>
                  <a:srgbClr val="606060"/>
                </a:solidFill>
                <a:latin typeface="Times New Roman"/>
                <a:cs typeface="Times New Roman"/>
              </a:rPr>
              <a:t>a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nd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Board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86540" y="2929101"/>
            <a:ext cx="94043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1400"/>
              </a:lnSpc>
              <a:tabLst>
                <a:tab pos="387985" algn="l"/>
              </a:tabLst>
            </a:pPr>
            <a:r>
              <a:rPr dirty="0" sz="400" spc="265">
                <a:solidFill>
                  <a:srgbClr val="797979"/>
                </a:solidFill>
                <a:latin typeface="Arial"/>
                <a:cs typeface="Arial"/>
              </a:rPr>
              <a:t>Exeo.ev</a:t>
            </a:r>
            <a:r>
              <a:rPr dirty="0" sz="400" spc="170">
                <a:solidFill>
                  <a:srgbClr val="797979"/>
                </a:solidFill>
                <a:latin typeface="Arial"/>
                <a:cs typeface="Arial"/>
              </a:rPr>
              <a:t>.</a:t>
            </a:r>
            <a:r>
              <a:rPr dirty="0" sz="400" spc="35">
                <a:solidFill>
                  <a:srgbClr val="797979"/>
                </a:solidFill>
                <a:latin typeface="Arial"/>
                <a:cs typeface="Arial"/>
              </a:rPr>
              <a:t>•nd</a:t>
            </a:r>
            <a:r>
              <a:rPr dirty="0" sz="400" spc="-5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550" spc="575">
                <a:solidFill>
                  <a:srgbClr val="797979"/>
                </a:solidFill>
                <a:latin typeface="Times New Roman"/>
                <a:cs typeface="Times New Roman"/>
              </a:rPr>
              <a:t>&amp;-</a:t>
            </a:r>
            <a:r>
              <a:rPr dirty="0" sz="550" spc="575">
                <a:solidFill>
                  <a:srgbClr val="797979"/>
                </a:solidFill>
                <a:latin typeface="Times New Roman"/>
                <a:cs typeface="Times New Roman"/>
              </a:rPr>
              <a:t>d</a:t>
            </a:r>
            <a:r>
              <a:rPr dirty="0" sz="550" spc="-20">
                <a:solidFill>
                  <a:srgbClr val="797979"/>
                </a:solidFill>
                <a:latin typeface="Times New Roman"/>
                <a:cs typeface="Times New Roman"/>
              </a:rPr>
              <a:t>ot</a:t>
            </a:r>
            <a:r>
              <a:rPr dirty="0" sz="550" spc="-1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45">
                <a:solidFill>
                  <a:srgbClr val="797979"/>
                </a:solidFill>
                <a:latin typeface="Arial"/>
                <a:cs typeface="Arial"/>
              </a:rPr>
              <a:t>p,dcotbmchpl.n</a:t>
            </a:r>
            <a:r>
              <a:rPr dirty="0" sz="400" spc="-2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65">
                <a:solidFill>
                  <a:srgbClr val="797979"/>
                </a:solidFill>
                <a:latin typeface="Arial"/>
                <a:cs typeface="Arial"/>
              </a:rPr>
              <a:t>....</a:t>
            </a:r>
            <a:r>
              <a:rPr dirty="0" sz="400" spc="300">
                <a:solidFill>
                  <a:srgbClr val="797979"/>
                </a:solidFill>
                <a:latin typeface="Arial"/>
                <a:cs typeface="Arial"/>
              </a:rPr>
              <a:t>capial</a:t>
            </a:r>
            <a:r>
              <a:rPr dirty="0" sz="400" spc="19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45">
                <a:solidFill>
                  <a:srgbClr val="797979"/>
                </a:solidFill>
                <a:latin typeface="Arial"/>
                <a:cs typeface="Arial"/>
              </a:rPr>
              <a:t>l»Mdon</a:t>
            </a:r>
            <a:r>
              <a:rPr dirty="0" sz="400">
                <a:solidFill>
                  <a:srgbClr val="797979"/>
                </a:solidFill>
                <a:latin typeface="Arial"/>
                <a:cs typeface="Arial"/>
              </a:rPr>
              <a:t>	</a:t>
            </a:r>
            <a:r>
              <a:rPr dirty="0" sz="400">
                <a:solidFill>
                  <a:srgbClr val="797979"/>
                </a:solidFill>
                <a:latin typeface="Arial"/>
                <a:cs typeface="Arial"/>
              </a:rPr>
              <a:t>Corrmll</a:t>
            </a:r>
            <a:r>
              <a:rPr dirty="0" sz="400" spc="-30">
                <a:solidFill>
                  <a:srgbClr val="797979"/>
                </a:solidFill>
                <a:latin typeface="Arial"/>
                <a:cs typeface="Arial"/>
              </a:rPr>
              <a:t>r</a:t>
            </a:r>
            <a:r>
              <a:rPr dirty="0" sz="400">
                <a:solidFill>
                  <a:srgbClr val="606060"/>
                </a:solidFill>
                <a:latin typeface="Arial"/>
                <a:cs typeface="Arial"/>
              </a:rPr>
              <a:t>e</a:t>
            </a:r>
            <a:r>
              <a:rPr dirty="0" sz="400" spc="45">
                <a:solidFill>
                  <a:srgbClr val="606060"/>
                </a:solidFill>
                <a:latin typeface="Arial"/>
                <a:cs typeface="Arial"/>
              </a:rPr>
              <a:t>e</a:t>
            </a:r>
            <a:r>
              <a:rPr dirty="0" sz="400" spc="25">
                <a:solidFill>
                  <a:srgbClr val="797979"/>
                </a:solidFill>
                <a:latin typeface="Arial"/>
                <a:cs typeface="Arial"/>
              </a:rPr>
              <a:t>and</a:t>
            </a:r>
            <a:r>
              <a:rPr dirty="0" sz="400" spc="-8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-10">
                <a:solidFill>
                  <a:srgbClr val="797979"/>
                </a:solidFill>
                <a:latin typeface="Arial"/>
                <a:cs typeface="Arial"/>
              </a:rPr>
              <a:t>S</a:t>
            </a:r>
            <a:r>
              <a:rPr dirty="0" sz="400" spc="-5">
                <a:solidFill>
                  <a:srgbClr val="797979"/>
                </a:solidFill>
                <a:latin typeface="Arial"/>
                <a:cs typeface="Arial"/>
              </a:rPr>
              <a:t>)</a:t>
            </a:r>
            <a:r>
              <a:rPr dirty="0" sz="400" spc="-10">
                <a:solidFill>
                  <a:srgbClr val="797979"/>
                </a:solidFill>
                <a:latin typeface="Arial"/>
                <a:cs typeface="Arial"/>
              </a:rPr>
              <a:t>'slam</a:t>
            </a:r>
            <a:endParaRPr sz="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91056" y="3139841"/>
            <a:ext cx="78994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15"/>
              </a:lnSpc>
            </a:pPr>
            <a:r>
              <a:rPr dirty="0" sz="350" spc="-45" i="1">
                <a:solidFill>
                  <a:srgbClr val="797979"/>
                </a:solidFill>
                <a:latin typeface="Arial"/>
                <a:cs typeface="Arial"/>
              </a:rPr>
              <a:t>T</a:t>
            </a:r>
            <a:r>
              <a:rPr dirty="0" sz="350" spc="10" i="1">
                <a:solidFill>
                  <a:srgbClr val="606060"/>
                </a:solidFill>
                <a:latin typeface="Arial"/>
                <a:cs typeface="Arial"/>
              </a:rPr>
              <a:t>oo:Mology</a:t>
            </a:r>
            <a:r>
              <a:rPr dirty="0" sz="350" spc="5" i="1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350" spc="1210" i="1">
                <a:solidFill>
                  <a:srgbClr val="797979"/>
                </a:solidFill>
                <a:latin typeface="Arial"/>
                <a:cs typeface="Arial"/>
              </a:rPr>
              <a:t>R</a:t>
            </a:r>
            <a:r>
              <a:rPr dirty="0" sz="350" spc="5" i="1">
                <a:solidFill>
                  <a:srgbClr val="797979"/>
                </a:solidFill>
                <a:latin typeface="Arial"/>
                <a:cs typeface="Arial"/>
              </a:rPr>
              <a:t>Commil'</a:t>
            </a:r>
            <a:r>
              <a:rPr dirty="0" sz="350" spc="-30" i="1">
                <a:solidFill>
                  <a:srgbClr val="797979"/>
                </a:solidFill>
                <a:latin typeface="Arial"/>
                <a:cs typeface="Arial"/>
              </a:rPr>
              <a:t>t</a:t>
            </a:r>
            <a:r>
              <a:rPr dirty="0" sz="350" spc="370" i="1">
                <a:solidFill>
                  <a:srgbClr val="606060"/>
                </a:solidFill>
                <a:latin typeface="Arial"/>
                <a:cs typeface="Arial"/>
              </a:rPr>
              <a:t>­</a:t>
            </a:r>
            <a:endParaRPr sz="3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86540" y="3144323"/>
            <a:ext cx="38481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100" spc="-150">
                <a:solidFill>
                  <a:srgbClr val="606060"/>
                </a:solidFill>
                <a:latin typeface="Arial"/>
                <a:cs typeface="Arial"/>
              </a:rPr>
              <a:t>""°""'""</a:t>
            </a:r>
            <a:r>
              <a:rPr dirty="0" sz="1100" spc="-75">
                <a:solidFill>
                  <a:srgbClr val="606060"/>
                </a:solidFill>
                <a:latin typeface="Arial"/>
                <a:cs typeface="Arial"/>
              </a:rPr>
              <a:t>'</a:t>
            </a:r>
            <a:r>
              <a:rPr dirty="0" sz="1100" spc="-70">
                <a:solidFill>
                  <a:srgbClr val="797979"/>
                </a:solidFill>
                <a:latin typeface="Arial"/>
                <a:cs typeface="Arial"/>
              </a:rPr>
              <a:t>_,.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18785" y="3275053"/>
            <a:ext cx="1609090" cy="57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40"/>
              </a:lnSpc>
              <a:tabLst>
                <a:tab pos="930275" algn="l"/>
              </a:tabLst>
            </a:pPr>
            <a:r>
              <a:rPr dirty="0" sz="350" spc="-10">
                <a:solidFill>
                  <a:srgbClr val="606060"/>
                </a:solidFill>
                <a:latin typeface="Arial"/>
                <a:cs typeface="Arial"/>
              </a:rPr>
              <a:t>R</a:t>
            </a:r>
            <a:r>
              <a:rPr dirty="0" sz="350" spc="-20">
                <a:solidFill>
                  <a:srgbClr val="797979"/>
                </a:solidFill>
                <a:latin typeface="Arial"/>
                <a:cs typeface="Arial"/>
              </a:rPr>
              <a:t>e</a:t>
            </a:r>
            <a:r>
              <a:rPr dirty="0" sz="350" spc="-30">
                <a:solidFill>
                  <a:srgbClr val="797979"/>
                </a:solidFill>
                <a:latin typeface="Arial"/>
                <a:cs typeface="Arial"/>
              </a:rPr>
              <a:t>Y</a:t>
            </a:r>
            <a:r>
              <a:rPr dirty="0" sz="350" spc="20">
                <a:solidFill>
                  <a:srgbClr val="606060"/>
                </a:solidFill>
                <a:latin typeface="Arial"/>
                <a:cs typeface="Arial"/>
              </a:rPr>
              <a:t>lew</a:t>
            </a:r>
            <a:r>
              <a:rPr dirty="0" sz="350" spc="-5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350" spc="-10">
                <a:solidFill>
                  <a:srgbClr val="797979"/>
                </a:solidFill>
                <a:latin typeface="Arial"/>
                <a:cs typeface="Arial"/>
              </a:rPr>
              <a:t>C</a:t>
            </a:r>
            <a:r>
              <a:rPr dirty="0" sz="350" spc="-5">
                <a:solidFill>
                  <a:srgbClr val="4B4B4B"/>
                </a:solidFill>
                <a:latin typeface="Arial"/>
                <a:cs typeface="Arial"/>
              </a:rPr>
              <a:t>f</a:t>
            </a:r>
            <a:r>
              <a:rPr dirty="0" sz="350" spc="-2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l«:Mology</a:t>
            </a:r>
            <a:r>
              <a:rPr dirty="0" sz="400" spc="-2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>
                <a:solidFill>
                  <a:srgbClr val="606060"/>
                </a:solidFill>
                <a:latin typeface="Times New Roman"/>
                <a:cs typeface="Times New Roman"/>
              </a:rPr>
              <a:t>opDon</a:t>
            </a:r>
            <a:r>
              <a:rPr dirty="0" sz="400" spc="35">
                <a:solidFill>
                  <a:srgbClr val="606060"/>
                </a:solidFill>
                <a:latin typeface="Times New Roman"/>
                <a:cs typeface="Times New Roman"/>
              </a:rPr>
              <a:t>s</a:t>
            </a:r>
            <a:r>
              <a:rPr dirty="0" sz="400" spc="20">
                <a:solidFill>
                  <a:srgbClr val="C4C4C3"/>
                </a:solidFill>
                <a:latin typeface="Times New Roman"/>
                <a:cs typeface="Times New Roman"/>
              </a:rPr>
              <a:t>,</a:t>
            </a:r>
            <a:r>
              <a:rPr dirty="0" sz="400">
                <a:solidFill>
                  <a:srgbClr val="C4C4C3"/>
                </a:solidFill>
                <a:latin typeface="Times New Roman"/>
                <a:cs typeface="Times New Roman"/>
              </a:rPr>
              <a:t>	</a:t>
            </a:r>
            <a:r>
              <a:rPr dirty="0" sz="450" spc="-65">
                <a:solidFill>
                  <a:srgbClr val="606060"/>
                </a:solidFill>
                <a:latin typeface="Times New Roman"/>
                <a:cs typeface="Times New Roman"/>
              </a:rPr>
              <a:t>E</a:t>
            </a:r>
            <a:r>
              <a:rPr dirty="0" sz="450" spc="-55">
                <a:solidFill>
                  <a:srgbClr val="606060"/>
                </a:solidFill>
                <a:latin typeface="Times New Roman"/>
                <a:cs typeface="Times New Roman"/>
              </a:rPr>
              <a:t>x</a:t>
            </a:r>
            <a:r>
              <a:rPr dirty="0" sz="450" spc="15">
                <a:solidFill>
                  <a:srgbClr val="797979"/>
                </a:solidFill>
                <a:latin typeface="Times New Roman"/>
                <a:cs typeface="Times New Roman"/>
              </a:rPr>
              <a:t>eclblo</a:t>
            </a:r>
            <a:r>
              <a:rPr dirty="0" sz="450" spc="-2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-30">
                <a:solidFill>
                  <a:srgbClr val="797979"/>
                </a:solidFill>
                <a:latin typeface="Times New Roman"/>
                <a:cs typeface="Times New Roman"/>
              </a:rPr>
              <a:t>Com</a:t>
            </a:r>
            <a:r>
              <a:rPr dirty="0" sz="450" spc="-25">
                <a:solidFill>
                  <a:srgbClr val="797979"/>
                </a:solidFill>
                <a:latin typeface="Times New Roman"/>
                <a:cs typeface="Times New Roman"/>
              </a:rPr>
              <a:t>m</a:t>
            </a:r>
            <a:r>
              <a:rPr dirty="0" sz="450" spc="-30">
                <a:solidFill>
                  <a:srgbClr val="4B4B4B"/>
                </a:solidFill>
                <a:latin typeface="Times New Roman"/>
                <a:cs typeface="Times New Roman"/>
              </a:rPr>
              <a:t>it</a:t>
            </a:r>
            <a:r>
              <a:rPr dirty="0" sz="450" spc="-35">
                <a:solidFill>
                  <a:srgbClr val="4B4B4B"/>
                </a:solidFill>
                <a:latin typeface="Times New Roman"/>
                <a:cs typeface="Times New Roman"/>
              </a:rPr>
              <a:t>t</a:t>
            </a:r>
            <a:r>
              <a:rPr dirty="0" sz="450" spc="5">
                <a:solidFill>
                  <a:srgbClr val="797979"/>
                </a:solidFill>
                <a:latin typeface="Times New Roman"/>
                <a:cs typeface="Times New Roman"/>
              </a:rPr>
              <a:t>ee</a:t>
            </a:r>
            <a:r>
              <a:rPr dirty="0" sz="450" spc="-3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">
                <a:solidFill>
                  <a:srgbClr val="606060"/>
                </a:solidFill>
                <a:latin typeface="Times New Roman"/>
                <a:cs typeface="Times New Roman"/>
              </a:rPr>
              <a:t>and</a:t>
            </a:r>
            <a:r>
              <a:rPr dirty="0" sz="400" spc="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400" spc="20">
                <a:solidFill>
                  <a:srgbClr val="606060"/>
                </a:solidFill>
                <a:latin typeface="Times New Roman"/>
                <a:cs typeface="Times New Roman"/>
              </a:rPr>
              <a:t>B</a:t>
            </a:r>
            <a:r>
              <a:rPr dirty="0" sz="400" spc="-5">
                <a:solidFill>
                  <a:srgbClr val="606060"/>
                </a:solidFill>
                <a:latin typeface="Times New Roman"/>
                <a:cs typeface="Times New Roman"/>
              </a:rPr>
              <a:t>o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a</a:t>
            </a:r>
            <a:r>
              <a:rPr dirty="0" sz="400" spc="-40">
                <a:solidFill>
                  <a:srgbClr val="797979"/>
                </a:solidFill>
                <a:latin typeface="Times New Roman"/>
                <a:cs typeface="Times New Roman"/>
              </a:rPr>
              <a:t>r</a:t>
            </a:r>
            <a:r>
              <a:rPr dirty="0" sz="400" spc="20">
                <a:solidFill>
                  <a:srgbClr val="606060"/>
                </a:solidFill>
                <a:latin typeface="Times New Roman"/>
                <a:cs typeface="Times New Roman"/>
              </a:rPr>
              <a:t>d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98789" y="3343394"/>
            <a:ext cx="1223645" cy="51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  <a:tabLst>
                <a:tab pos="650240" algn="l"/>
              </a:tabLst>
            </a:pPr>
            <a:r>
              <a:rPr dirty="0" sz="400" spc="35">
                <a:solidFill>
                  <a:srgbClr val="797979"/>
                </a:solidFill>
                <a:latin typeface="Times New Roman"/>
                <a:cs typeface="Times New Roman"/>
              </a:rPr>
              <a:t>olRFP</a:t>
            </a:r>
            <a:r>
              <a:rPr dirty="0" sz="400" spc="-5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25">
                <a:solidFill>
                  <a:srgbClr val="606060"/>
                </a:solidFill>
                <a:latin typeface="Times New Roman"/>
                <a:cs typeface="Times New Roman"/>
              </a:rPr>
              <a:t>to</a:t>
            </a:r>
            <a:r>
              <a:rPr dirty="0" sz="400" spc="-4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400" spc="-10">
                <a:solidFill>
                  <a:srgbClr val="797979"/>
                </a:solidFill>
                <a:latin typeface="Times New Roman"/>
                <a:cs typeface="Times New Roman"/>
              </a:rPr>
              <a:t>'tll'eRkn</a:t>
            </a:r>
            <a:r>
              <a:rPr dirty="0" sz="400" spc="-20">
                <a:solidFill>
                  <a:srgbClr val="797979"/>
                </a:solidFill>
                <a:latin typeface="Times New Roman"/>
                <a:cs typeface="Times New Roman"/>
              </a:rPr>
              <a:t>;</a:t>
            </a:r>
            <a:r>
              <a:rPr dirty="0" sz="400" spc="80">
                <a:solidFill>
                  <a:srgbClr val="979797"/>
                </a:solidFill>
                <a:latin typeface="Times New Roman"/>
                <a:cs typeface="Times New Roman"/>
              </a:rPr>
              <a:t>,</a:t>
            </a:r>
            <a:r>
              <a:rPr dirty="0" sz="400">
                <a:solidFill>
                  <a:srgbClr val="979797"/>
                </a:solidFill>
                <a:latin typeface="Times New Roman"/>
                <a:cs typeface="Times New Roman"/>
              </a:rPr>
              <a:t>	</a:t>
            </a:r>
            <a:r>
              <a:rPr dirty="0" sz="400" spc="-20">
                <a:solidFill>
                  <a:srgbClr val="797979"/>
                </a:solidFill>
                <a:latin typeface="Arial"/>
                <a:cs typeface="Arial"/>
              </a:rPr>
              <a:t>apprOQI</a:t>
            </a:r>
            <a:r>
              <a:rPr dirty="0" sz="400" spc="-6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25">
                <a:solidFill>
                  <a:srgbClr val="797979"/>
                </a:solidFill>
                <a:latin typeface="Times New Roman"/>
                <a:cs typeface="Times New Roman"/>
              </a:rPr>
              <a:t>based</a:t>
            </a:r>
            <a:r>
              <a:rPr dirty="0" sz="400" spc="-1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">
                <a:solidFill>
                  <a:srgbClr val="606060"/>
                </a:solidFill>
                <a:latin typeface="Arial"/>
                <a:cs typeface="Arial"/>
              </a:rPr>
              <a:t>on</a:t>
            </a:r>
            <a:r>
              <a:rPr dirty="0" sz="400" spc="-5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400" spc="-5">
                <a:solidFill>
                  <a:srgbClr val="797979"/>
                </a:solidFill>
                <a:latin typeface="Times New Roman"/>
                <a:cs typeface="Times New Roman"/>
              </a:rPr>
              <a:t>F'nanc:e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44608" y="3396012"/>
            <a:ext cx="772160" cy="267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88800"/>
              </a:lnSpc>
              <a:tabLst>
                <a:tab pos="528320" algn="l"/>
              </a:tabLst>
            </a:pPr>
            <a:r>
              <a:rPr dirty="0" sz="550" spc="-20">
                <a:solidFill>
                  <a:srgbClr val="797979"/>
                </a:solidFill>
                <a:latin typeface="Arial"/>
                <a:cs typeface="Arial"/>
              </a:rPr>
              <a:t>c</a:t>
            </a:r>
            <a:r>
              <a:rPr dirty="0" sz="550" spc="-20">
                <a:solidFill>
                  <a:srgbClr val="797979"/>
                </a:solidFill>
                <a:latin typeface="Arial"/>
                <a:cs typeface="Arial"/>
              </a:rPr>
              <a:t>.:rrma.</a:t>
            </a:r>
            <a:r>
              <a:rPr dirty="0" sz="550" spc="-40">
                <a:solidFill>
                  <a:srgbClr val="797979"/>
                </a:solidFill>
                <a:latin typeface="Arial"/>
                <a:cs typeface="Arial"/>
              </a:rPr>
              <a:t>.</a:t>
            </a:r>
            <a:r>
              <a:rPr dirty="0" sz="550" spc="135">
                <a:solidFill>
                  <a:srgbClr val="979797"/>
                </a:solidFill>
                <a:latin typeface="Arial"/>
                <a:cs typeface="Arial"/>
              </a:rPr>
              <a:t>.</a:t>
            </a:r>
            <a:r>
              <a:rPr dirty="0" sz="550">
                <a:solidFill>
                  <a:srgbClr val="979797"/>
                </a:solidFill>
                <a:latin typeface="Arial"/>
                <a:cs typeface="Arial"/>
              </a:rPr>
              <a:t>	</a:t>
            </a:r>
            <a:r>
              <a:rPr dirty="0" sz="550" spc="-95">
                <a:solidFill>
                  <a:srgbClr val="797979"/>
                </a:solidFill>
                <a:latin typeface="Arial"/>
                <a:cs typeface="Arial"/>
              </a:rPr>
              <a:t>W'ofk</a:t>
            </a:r>
            <a:r>
              <a:rPr dirty="0" sz="550" spc="-5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500" spc="-60">
                <a:solidFill>
                  <a:srgbClr val="797979"/>
                </a:solidFill>
                <a:latin typeface="Times New Roman"/>
                <a:cs typeface="Times New Roman"/>
              </a:rPr>
              <a:t>Gco..c</a:t>
            </a:r>
            <a:r>
              <a:rPr dirty="0" sz="500" spc="-55">
                <a:solidFill>
                  <a:srgbClr val="797979"/>
                </a:solidFill>
                <a:latin typeface="Times New Roman"/>
                <a:cs typeface="Times New Roman"/>
              </a:rPr>
              <a:t>t</a:t>
            </a:r>
            <a:r>
              <a:rPr dirty="0" sz="500" spc="50">
                <a:solidFill>
                  <a:srgbClr val="A8A8A8"/>
                </a:solidFill>
                <a:latin typeface="Times New Roman"/>
                <a:cs typeface="Times New Roman"/>
              </a:rPr>
              <a:t>.</a:t>
            </a:r>
            <a:r>
              <a:rPr dirty="0" sz="500" spc="145">
                <a:solidFill>
                  <a:srgbClr val="797979"/>
                </a:solidFill>
                <a:latin typeface="Times New Roman"/>
                <a:cs typeface="Times New Roman"/>
              </a:rPr>
              <a:t>•rw:SOllttad'I</a:t>
            </a:r>
            <a:r>
              <a:rPr dirty="0" sz="500" spc="9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baseline="5555" sz="1500" spc="-247">
                <a:solidFill>
                  <a:srgbClr val="797979"/>
                </a:solidFill>
                <a:latin typeface="Times New Roman"/>
                <a:cs typeface="Times New Roman"/>
              </a:rPr>
              <a:t>"</a:t>
            </a:r>
            <a:r>
              <a:rPr dirty="0" baseline="5555" sz="1500" spc="-30">
                <a:solidFill>
                  <a:srgbClr val="797979"/>
                </a:solidFill>
                <a:latin typeface="Times New Roman"/>
                <a:cs typeface="Times New Roman"/>
              </a:rPr>
              <a:t>""""</a:t>
            </a:r>
            <a:r>
              <a:rPr dirty="0" baseline="5555" sz="1500" spc="-359">
                <a:solidFill>
                  <a:srgbClr val="797979"/>
                </a:solidFill>
                <a:latin typeface="Times New Roman"/>
                <a:cs typeface="Times New Roman"/>
              </a:rPr>
              <a:t>"</a:t>
            </a:r>
            <a:r>
              <a:rPr dirty="0" sz="350" spc="5">
                <a:solidFill>
                  <a:srgbClr val="797979"/>
                </a:solidFill>
                <a:latin typeface="Times New Roman"/>
                <a:cs typeface="Times New Roman"/>
              </a:rPr>
              <a:t>t</a:t>
            </a:r>
            <a:r>
              <a:rPr dirty="0" sz="350" spc="-30">
                <a:solidFill>
                  <a:srgbClr val="797979"/>
                </a:solidFill>
                <a:latin typeface="Times New Roman"/>
                <a:cs typeface="Times New Roman"/>
              </a:rPr>
              <a:t>J</a:t>
            </a:r>
            <a:r>
              <a:rPr dirty="0" baseline="5555" sz="1500" spc="-569">
                <a:solidFill>
                  <a:srgbClr val="797979"/>
                </a:solidFill>
                <a:latin typeface="Times New Roman"/>
                <a:cs typeface="Times New Roman"/>
              </a:rPr>
              <a:t>"</a:t>
            </a:r>
            <a:r>
              <a:rPr dirty="0" sz="350" spc="20">
                <a:solidFill>
                  <a:srgbClr val="797979"/>
                </a:solidFill>
                <a:latin typeface="Times New Roman"/>
                <a:cs typeface="Times New Roman"/>
              </a:rPr>
              <a:t>O</a:t>
            </a:r>
            <a:r>
              <a:rPr dirty="0" sz="350" spc="-100">
                <a:solidFill>
                  <a:srgbClr val="797979"/>
                </a:solidFill>
                <a:latin typeface="Times New Roman"/>
                <a:cs typeface="Times New Roman"/>
              </a:rPr>
              <a:t>n</a:t>
            </a:r>
            <a:r>
              <a:rPr dirty="0" baseline="5555" sz="1500" spc="-465">
                <a:solidFill>
                  <a:srgbClr val="797979"/>
                </a:solidFill>
                <a:latin typeface="Times New Roman"/>
                <a:cs typeface="Times New Roman"/>
              </a:rPr>
              <a:t>"</a:t>
            </a:r>
            <a:r>
              <a:rPr dirty="0" sz="350" spc="10">
                <a:solidFill>
                  <a:srgbClr val="797979"/>
                </a:solidFill>
                <a:latin typeface="Times New Roman"/>
                <a:cs typeface="Times New Roman"/>
              </a:rPr>
              <a:t>0</a:t>
            </a:r>
            <a:r>
              <a:rPr dirty="0" sz="350" spc="-25">
                <a:solidFill>
                  <a:srgbClr val="797979"/>
                </a:solidFill>
                <a:latin typeface="Times New Roman"/>
                <a:cs typeface="Times New Roman"/>
              </a:rPr>
              <a:t>(</a:t>
            </a:r>
            <a:r>
              <a:rPr dirty="0" baseline="5555" sz="1500" spc="-67">
                <a:solidFill>
                  <a:srgbClr val="797979"/>
                </a:solidFill>
                <a:latin typeface="Times New Roman"/>
                <a:cs typeface="Times New Roman"/>
              </a:rPr>
              <a:t>'</a:t>
            </a:r>
            <a:r>
              <a:rPr dirty="0" sz="350" spc="15">
                <a:solidFill>
                  <a:srgbClr val="606060"/>
                </a:solidFill>
                <a:latin typeface="Times New Roman"/>
                <a:cs typeface="Times New Roman"/>
              </a:rPr>
              <a:t>8oJird</a:t>
            </a:r>
            <a:r>
              <a:rPr dirty="0" sz="350" spc="-20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350" spc="15">
                <a:solidFill>
                  <a:srgbClr val="797979"/>
                </a:solidFill>
                <a:latin typeface="Times New Roman"/>
                <a:cs typeface="Times New Roman"/>
              </a:rPr>
              <a:t>acbof1</a:t>
            </a:r>
            <a:r>
              <a:rPr dirty="0" sz="350" spc="-2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30">
                <a:solidFill>
                  <a:srgbClr val="979797"/>
                </a:solidFill>
                <a:latin typeface="Times New Roman"/>
                <a:cs typeface="Times New Roman"/>
              </a:rPr>
              <a:t>to</a:t>
            </a:r>
            <a:endParaRPr sz="3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49123" y="3669446"/>
            <a:ext cx="719455" cy="57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40"/>
              </a:lnSpc>
            </a:pP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membctagoncy</a:t>
            </a:r>
            <a:r>
              <a:rPr dirty="0" sz="350" spc="1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50" spc="-15">
                <a:solidFill>
                  <a:srgbClr val="606060"/>
                </a:solidFill>
                <a:latin typeface="Times New Roman"/>
                <a:cs typeface="Times New Roman"/>
              </a:rPr>
              <a:t>g</a:t>
            </a:r>
            <a:r>
              <a:rPr dirty="0" sz="450" spc="-45">
                <a:solidFill>
                  <a:srgbClr val="797979"/>
                </a:solidFill>
                <a:latin typeface="Times New Roman"/>
                <a:cs typeface="Times New Roman"/>
              </a:rPr>
              <a:t>Oll'eming</a:t>
            </a:r>
            <a:r>
              <a:rPr dirty="0" sz="450" spc="4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-50">
                <a:solidFill>
                  <a:srgbClr val="797979"/>
                </a:solidFill>
                <a:latin typeface="Arial"/>
                <a:cs typeface="Arial"/>
              </a:rPr>
              <a:t>bocl;os</a:t>
            </a:r>
            <a:endParaRPr sz="4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47008" y="3699145"/>
            <a:ext cx="739775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400" spc="-240">
                <a:solidFill>
                  <a:srgbClr val="606060"/>
                </a:solidFill>
                <a:latin typeface="Times New Roman"/>
                <a:cs typeface="Times New Roman"/>
              </a:rPr>
              <a:t>S</a:t>
            </a:r>
            <a:r>
              <a:rPr dirty="0" baseline="-19157" sz="2175" spc="-202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baseline="-19157" sz="2175" spc="-547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400" spc="5">
                <a:solidFill>
                  <a:srgbClr val="606060"/>
                </a:solidFill>
                <a:latin typeface="Times New Roman"/>
                <a:cs typeface="Times New Roman"/>
              </a:rPr>
              <a:t>p</a:t>
            </a:r>
            <a:r>
              <a:rPr dirty="0" sz="400" spc="-170">
                <a:solidFill>
                  <a:srgbClr val="606060"/>
                </a:solidFill>
                <a:latin typeface="Times New Roman"/>
                <a:cs typeface="Times New Roman"/>
              </a:rPr>
              <a:t>e</a:t>
            </a:r>
            <a:r>
              <a:rPr dirty="0" baseline="-19157" sz="2175" spc="-284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400" spc="-130">
                <a:solidFill>
                  <a:srgbClr val="606060"/>
                </a:solidFill>
                <a:latin typeface="Times New Roman"/>
                <a:cs typeface="Times New Roman"/>
              </a:rPr>
              <a:t>c</a:t>
            </a:r>
            <a:r>
              <a:rPr dirty="0" baseline="-19157" sz="2175" spc="-427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baseline="-19157" sz="2175" spc="-480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400">
                <a:solidFill>
                  <a:srgbClr val="606060"/>
                </a:solidFill>
                <a:latin typeface="Times New Roman"/>
                <a:cs typeface="Times New Roman"/>
              </a:rPr>
              <a:t>i</a:t>
            </a:r>
            <a:r>
              <a:rPr dirty="0" baseline="-19157" sz="2175" spc="-555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400" spc="-15">
                <a:solidFill>
                  <a:srgbClr val="606060"/>
                </a:solidFill>
                <a:latin typeface="Times New Roman"/>
                <a:cs typeface="Times New Roman"/>
              </a:rPr>
              <a:t>a</a:t>
            </a:r>
            <a:r>
              <a:rPr dirty="0" baseline="-19157" sz="2175" spc="-517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l</a:t>
            </a:r>
            <a:r>
              <a:rPr dirty="0" sz="400" spc="-5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Bo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a</a:t>
            </a:r>
            <a:r>
              <a:rPr dirty="0" sz="400" spc="-10">
                <a:solidFill>
                  <a:srgbClr val="606060"/>
                </a:solidFill>
                <a:latin typeface="Times New Roman"/>
                <a:cs typeface="Times New Roman"/>
              </a:rPr>
              <a:t>rd</a:t>
            </a:r>
            <a:r>
              <a:rPr dirty="0" sz="400" spc="10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400" spc="-5">
                <a:solidFill>
                  <a:srgbClr val="606060"/>
                </a:solidFill>
                <a:latin typeface="Times New Roman"/>
                <a:cs typeface="Times New Roman"/>
              </a:rPr>
              <a:t>mooti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ng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">
                <a:solidFill>
                  <a:srgbClr val="606060"/>
                </a:solidFill>
                <a:latin typeface="Times New Roman"/>
                <a:cs typeface="Times New Roman"/>
              </a:rPr>
              <a:t>to</a:t>
            </a:r>
            <a:r>
              <a:rPr dirty="0" sz="400" spc="-4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350" spc="15">
                <a:solidFill>
                  <a:srgbClr val="4B4B4B"/>
                </a:solidFill>
                <a:latin typeface="Arial"/>
                <a:cs typeface="Arial"/>
              </a:rPr>
              <a:t>a</a:t>
            </a:r>
            <a:r>
              <a:rPr dirty="0" sz="350" spc="969">
                <a:solidFill>
                  <a:srgbClr val="797979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69067" y="3877850"/>
            <a:ext cx="260413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075"/>
              </a:lnSpc>
            </a:pPr>
            <a:r>
              <a:rPr dirty="0" sz="450">
                <a:solidFill>
                  <a:srgbClr val="797979"/>
                </a:solidFill>
                <a:latin typeface="Times New Roman"/>
                <a:cs typeface="Times New Roman"/>
              </a:rPr>
              <a:t>tfotn..</a:t>
            </a:r>
            <a:r>
              <a:rPr dirty="0" sz="450">
                <a:solidFill>
                  <a:srgbClr val="797979"/>
                </a:solidFill>
                <a:latin typeface="Times New Roman"/>
                <a:cs typeface="Times New Roman"/>
              </a:rPr>
              <a:t>    </a:t>
            </a:r>
            <a:r>
              <a:rPr dirty="0" sz="450" spc="2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(</a:t>
            </a:r>
            <a:r>
              <a:rPr dirty="0" sz="350" spc="-55">
                <a:solidFill>
                  <a:srgbClr val="606060"/>
                </a:solidFill>
                <a:latin typeface="Arial"/>
                <a:cs typeface="Arial"/>
              </a:rPr>
              <a:t>1</a:t>
            </a:r>
            <a:r>
              <a:rPr dirty="0" sz="350" spc="130">
                <a:solidFill>
                  <a:srgbClr val="797979"/>
                </a:solidFill>
                <a:latin typeface="Arial"/>
                <a:cs typeface="Arial"/>
              </a:rPr>
              <a:t>)</a:t>
            </a:r>
            <a:r>
              <a:rPr dirty="0" sz="350">
                <a:solidFill>
                  <a:srgbClr val="797979"/>
                </a:solidFill>
                <a:latin typeface="Arial"/>
                <a:cs typeface="Arial"/>
              </a:rPr>
              <a:t>    </a:t>
            </a:r>
            <a:r>
              <a:rPr dirty="0" sz="350" spc="1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20">
                <a:solidFill>
                  <a:srgbClr val="797979"/>
                </a:solidFill>
                <a:latin typeface="Times New Roman"/>
                <a:cs typeface="Times New Roman"/>
              </a:rPr>
              <a:t>5peo.,i</a:t>
            </a:r>
            <a:r>
              <a:rPr dirty="0" sz="400" spc="-4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5">
                <a:solidFill>
                  <a:srgbClr val="797979"/>
                </a:solidFill>
                <a:latin typeface="Times New Roman"/>
                <a:cs typeface="Times New Roman"/>
              </a:rPr>
              <a:t>8oetd</a:t>
            </a:r>
            <a:r>
              <a:rPr dirty="0" sz="450" spc="-1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500" spc="-70">
                <a:solidFill>
                  <a:srgbClr val="797979"/>
                </a:solidFill>
                <a:latin typeface="Arial"/>
                <a:cs typeface="Arial"/>
              </a:rPr>
              <a:t>meemgc</a:t>
            </a:r>
            <a:r>
              <a:rPr dirty="0" sz="500" spc="-2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900" spc="-145">
                <a:solidFill>
                  <a:srgbClr val="797979"/>
                </a:solidFill>
                <a:latin typeface="Times New Roman"/>
                <a:cs typeface="Times New Roman"/>
              </a:rPr>
              <a:t>*"*"</a:t>
            </a:r>
            <a:r>
              <a:rPr dirty="0" sz="900" spc="15">
                <a:solidFill>
                  <a:srgbClr val="797979"/>
                </a:solidFill>
                <a:latin typeface="Times New Roman"/>
                <a:cs typeface="Times New Roman"/>
              </a:rPr>
              <a:t>'</a:t>
            </a:r>
            <a:r>
              <a:rPr dirty="0" sz="350" spc="30">
                <a:solidFill>
                  <a:srgbClr val="797979"/>
                </a:solidFill>
                <a:latin typeface="Arial"/>
                <a:cs typeface="Arial"/>
              </a:rPr>
              <a:t>30Gy11nodoeand2f3ye&amp;</a:t>
            </a:r>
            <a:r>
              <a:rPr dirty="0" sz="350">
                <a:solidFill>
                  <a:srgbClr val="797979"/>
                </a:solidFill>
                <a:latin typeface="Arial"/>
                <a:cs typeface="Arial"/>
              </a:rPr>
              <a:t>         </a:t>
            </a:r>
            <a:r>
              <a:rPr dirty="0" sz="350" spc="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5">
                <a:solidFill>
                  <a:srgbClr val="797979"/>
                </a:solidFill>
                <a:latin typeface="Arial"/>
                <a:cs typeface="Arial"/>
              </a:rPr>
              <a:t>of</a:t>
            </a:r>
            <a:r>
              <a:rPr dirty="0" sz="400" spc="-3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50" spc="-45">
                <a:solidFill>
                  <a:srgbClr val="797979"/>
                </a:solidFill>
                <a:latin typeface="Times New Roman"/>
                <a:cs typeface="Times New Roman"/>
              </a:rPr>
              <a:t>mnn'OIJ&amp;</a:t>
            </a:r>
            <a:r>
              <a:rPr dirty="0" sz="450" spc="-2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-40">
                <a:solidFill>
                  <a:srgbClr val="797979"/>
                </a:solidFill>
                <a:latin typeface="Times New Roman"/>
                <a:cs typeface="Times New Roman"/>
              </a:rPr>
              <a:t>llar</a:t>
            </a:r>
            <a:r>
              <a:rPr dirty="0" sz="450" spc="-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-55">
                <a:solidFill>
                  <a:srgbClr val="797979"/>
                </a:solidFill>
                <a:latin typeface="Arial"/>
                <a:cs typeface="Arial"/>
              </a:rPr>
              <a:t>IPPfCMil</a:t>
            </a:r>
            <a:r>
              <a:rPr dirty="0" sz="450" spc="25">
                <a:solidFill>
                  <a:srgbClr val="797979"/>
                </a:solidFill>
                <a:latin typeface="Arial"/>
                <a:cs typeface="Arial"/>
              </a:rPr>
              <a:t>l</a:t>
            </a:r>
            <a:r>
              <a:rPr dirty="0" sz="400" spc="40">
                <a:solidFill>
                  <a:srgbClr val="797979"/>
                </a:solidFill>
                <a:latin typeface="Arial"/>
                <a:cs typeface="Arial"/>
              </a:rPr>
              <a:t>of</a:t>
            </a:r>
            <a:r>
              <a:rPr dirty="0" sz="400" spc="-7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30">
                <a:solidFill>
                  <a:srgbClr val="797979"/>
                </a:solidFill>
                <a:latin typeface="Arial"/>
                <a:cs typeface="Arial"/>
              </a:rPr>
              <a:t>JPA</a:t>
            </a:r>
            <a:r>
              <a:rPr dirty="0" sz="350" spc="-2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cNnges..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185846" y="3987640"/>
            <a:ext cx="1324610" cy="51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</a:pP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(2)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    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35">
                <a:solidFill>
                  <a:srgbClr val="797979"/>
                </a:solidFill>
                <a:latin typeface="Arial"/>
                <a:cs typeface="Arial"/>
              </a:rPr>
              <a:t>Qnnsp..,1W1"13ir'qifiDl9M,_s</a:t>
            </a:r>
            <a:r>
              <a:rPr dirty="0" sz="400" spc="25">
                <a:solidFill>
                  <a:srgbClr val="797979"/>
                </a:solidFill>
                <a:latin typeface="Arial"/>
                <a:cs typeface="Arial"/>
              </a:rPr>
              <a:t>(</a:t>
            </a:r>
            <a:r>
              <a:rPr dirty="0" sz="400" spc="40">
                <a:solidFill>
                  <a:srgbClr val="797979"/>
                </a:solidFill>
                <a:latin typeface="Arial"/>
                <a:cs typeface="Arial"/>
              </a:rPr>
              <a:t>20171o2QZOt</a:t>
            </a:r>
            <a:endParaRPr sz="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69067" y="4001493"/>
            <a:ext cx="3694429" cy="351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7345" indent="-130810">
              <a:lnSpc>
                <a:spcPts val="844"/>
              </a:lnSpc>
              <a:buClr>
                <a:srgbClr val="797979"/>
              </a:buClr>
              <a:buSzPct val="77777"/>
              <a:buFont typeface="Arial"/>
              <a:buAutoNum type="arabicParenBoth" startAt="3"/>
              <a:tabLst>
                <a:tab pos="347980" algn="l"/>
              </a:tabLst>
            </a:pPr>
            <a:r>
              <a:rPr dirty="0" sz="450" spc="5">
                <a:solidFill>
                  <a:srgbClr val="797979"/>
                </a:solidFill>
                <a:latin typeface="Times New Roman"/>
                <a:cs typeface="Times New Roman"/>
              </a:rPr>
              <a:t>CUrett</a:t>
            </a:r>
            <a:r>
              <a:rPr dirty="0" sz="45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60">
                <a:solidFill>
                  <a:srgbClr val="797979"/>
                </a:solidFill>
                <a:latin typeface="Times New Roman"/>
                <a:cs typeface="Times New Roman"/>
              </a:rPr>
              <a:t>.ya.n</a:t>
            </a:r>
            <a:r>
              <a:rPr dirty="0" sz="450" spc="-4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800" spc="-190">
                <a:solidFill>
                  <a:srgbClr val="797979"/>
                </a:solidFill>
                <a:latin typeface="Times New Roman"/>
                <a:cs typeface="Times New Roman"/>
              </a:rPr>
              <a:t>bond</a:t>
            </a:r>
            <a:r>
              <a:rPr dirty="0" sz="800" spc="-100">
                <a:solidFill>
                  <a:srgbClr val="797979"/>
                </a:solidFill>
                <a:latin typeface="Times New Roman"/>
                <a:cs typeface="Times New Roman"/>
              </a:rPr>
              <a:t>s</a:t>
            </a:r>
            <a:r>
              <a:rPr dirty="0" sz="800" spc="-40">
                <a:solidFill>
                  <a:srgbClr val="606060"/>
                </a:solidFill>
                <a:latin typeface="Times New Roman"/>
                <a:cs typeface="Times New Roman"/>
              </a:rPr>
              <a:t>.,.</a:t>
            </a:r>
            <a:r>
              <a:rPr dirty="0" sz="800" spc="-50">
                <a:solidFill>
                  <a:srgbClr val="606060"/>
                </a:solidFill>
                <a:latin typeface="Times New Roman"/>
                <a:cs typeface="Times New Roman"/>
              </a:rPr>
              <a:t>.</a:t>
            </a:r>
            <a:r>
              <a:rPr dirty="0" sz="350" spc="45">
                <a:solidFill>
                  <a:srgbClr val="797979"/>
                </a:solidFill>
                <a:latin typeface="Times New Roman"/>
                <a:cs typeface="Times New Roman"/>
              </a:rPr>
              <a:t>be</a:t>
            </a:r>
            <a:r>
              <a:rPr dirty="0" sz="350" spc="1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830">
                <a:solidFill>
                  <a:srgbClr val="797979"/>
                </a:solidFill>
                <a:latin typeface="Times New Roman"/>
                <a:cs typeface="Times New Roman"/>
              </a:rPr>
              <a:t>n</a:t>
            </a:r>
            <a:r>
              <a:rPr dirty="0" sz="400" spc="20">
                <a:solidFill>
                  <a:srgbClr val="797979"/>
                </a:solidFill>
                <a:latin typeface="Times New Roman"/>
                <a:cs typeface="Times New Roman"/>
              </a:rPr>
              <a:t>uahed</a:t>
            </a:r>
            <a:r>
              <a:rPr dirty="0" sz="400" spc="3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25">
                <a:solidFill>
                  <a:srgbClr val="797979"/>
                </a:solidFill>
                <a:latin typeface="Times New Roman"/>
                <a:cs typeface="Times New Roman"/>
              </a:rPr>
              <a:t>811512</a:t>
            </a:r>
            <a:r>
              <a:rPr dirty="0" sz="400" spc="-30">
                <a:solidFill>
                  <a:srgbClr val="797979"/>
                </a:solidFill>
                <a:latin typeface="Times New Roman"/>
                <a:cs typeface="Times New Roman"/>
              </a:rPr>
              <a:t>1</a:t>
            </a:r>
            <a:r>
              <a:rPr dirty="0" sz="400" spc="145">
                <a:solidFill>
                  <a:srgbClr val="A8A8A8"/>
                </a:solidFill>
                <a:latin typeface="Times New Roman"/>
                <a:cs typeface="Times New Roman"/>
              </a:rPr>
              <a:t>.</a:t>
            </a:r>
            <a:endParaRPr sz="400">
              <a:latin typeface="Times New Roman"/>
              <a:cs typeface="Times New Roman"/>
            </a:endParaRPr>
          </a:p>
          <a:p>
            <a:pPr marL="406400" indent="-189865">
              <a:lnSpc>
                <a:spcPts val="385"/>
              </a:lnSpc>
              <a:buClr>
                <a:srgbClr val="797979"/>
              </a:buClr>
              <a:buSzPct val="87500"/>
              <a:buFont typeface="Arial"/>
              <a:buAutoNum type="arabicParenBoth" startAt="3"/>
              <a:tabLst>
                <a:tab pos="407034" algn="l"/>
                <a:tab pos="1069975" algn="l"/>
                <a:tab pos="1422400" algn="l"/>
              </a:tabLst>
            </a:pPr>
            <a:r>
              <a:rPr dirty="0" sz="400" spc="315">
                <a:solidFill>
                  <a:srgbClr val="797979"/>
                </a:solidFill>
                <a:latin typeface="Arial"/>
                <a:cs typeface="Arial"/>
              </a:rPr>
              <a:t>nding</a:t>
            </a:r>
            <a:r>
              <a:rPr dirty="0" sz="400" spc="-5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5">
                <a:solidFill>
                  <a:srgbClr val="606060"/>
                </a:solidFill>
                <a:latin typeface="Times New Roman"/>
                <a:cs typeface="Times New Roman"/>
              </a:rPr>
              <a:t>Plan</a:t>
            </a:r>
            <a:r>
              <a:rPr dirty="0" sz="400">
                <a:solidFill>
                  <a:srgbClr val="606060"/>
                </a:solidFill>
                <a:latin typeface="Times New Roman"/>
                <a:cs typeface="Times New Roman"/>
              </a:rPr>
              <a:t>	</a:t>
            </a:r>
            <a:r>
              <a:rPr dirty="0" sz="400" spc="15">
                <a:solidFill>
                  <a:srgbClr val="606060"/>
                </a:solidFill>
                <a:latin typeface="Times New Roman"/>
                <a:cs typeface="Times New Roman"/>
              </a:rPr>
              <a:t>Vttttc</a:t>
            </a:r>
            <a:r>
              <a:rPr dirty="0" sz="400" spc="4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450" spc="35">
                <a:solidFill>
                  <a:srgbClr val="606060"/>
                </a:solidFill>
                <a:latin typeface="Times New Roman"/>
                <a:cs typeface="Times New Roman"/>
              </a:rPr>
              <a:t>ra</a:t>
            </a:r>
            <a:r>
              <a:rPr dirty="0" sz="450">
                <a:solidFill>
                  <a:srgbClr val="606060"/>
                </a:solidFill>
                <a:latin typeface="Times New Roman"/>
                <a:cs typeface="Times New Roman"/>
              </a:rPr>
              <a:t>	</a:t>
            </a:r>
            <a:r>
              <a:rPr dirty="0" sz="350" spc="85">
                <a:solidFill>
                  <a:srgbClr val="797979"/>
                </a:solidFill>
                <a:latin typeface="Arial"/>
                <a:cs typeface="Arial"/>
              </a:rPr>
              <a:t>hM</a:t>
            </a:r>
            <a:r>
              <a:rPr dirty="0" sz="350" spc="-1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been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5">
                <a:solidFill>
                  <a:srgbClr val="797979"/>
                </a:solidFill>
                <a:latin typeface="Times New Roman"/>
                <a:cs typeface="Times New Roman"/>
              </a:rPr>
              <a:t>t»:enaro:</a:t>
            </a:r>
            <a:r>
              <a:rPr dirty="0" sz="45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-2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45">
                <a:solidFill>
                  <a:srgbClr val="797979"/>
                </a:solidFill>
                <a:latin typeface="Arial"/>
                <a:cs typeface="Arial"/>
              </a:rPr>
              <a:t>(</a:t>
            </a:r>
            <a:r>
              <a:rPr dirty="0" sz="350" spc="-45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80">
                <a:solidFill>
                  <a:srgbClr val="797979"/>
                </a:solidFill>
                <a:latin typeface="Arial"/>
                <a:cs typeface="Arial"/>
              </a:rPr>
              <a:t>)</a:t>
            </a:r>
            <a:r>
              <a:rPr dirty="0" sz="350" spc="-5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-5">
                <a:solidFill>
                  <a:srgbClr val="797979"/>
                </a:solidFill>
                <a:latin typeface="Times New Roman"/>
                <a:cs typeface="Times New Roman"/>
              </a:rPr>
              <a:t>Expanding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5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">
                <a:solidFill>
                  <a:srgbClr val="797979"/>
                </a:solidFill>
                <a:latin typeface="Arial"/>
                <a:cs typeface="Arial"/>
              </a:rPr>
              <a:t>P3MefM'jpl.</a:t>
            </a:r>
            <a:r>
              <a:rPr dirty="0" sz="400" spc="-6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100">
                <a:solidFill>
                  <a:srgbClr val="606060"/>
                </a:solidFill>
                <a:latin typeface="Times New Roman"/>
                <a:cs typeface="Times New Roman"/>
              </a:rPr>
              <a:t>i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nd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775">
                <a:solidFill>
                  <a:srgbClr val="797979"/>
                </a:solidFill>
                <a:latin typeface="Times New Roman"/>
                <a:cs typeface="Times New Roman"/>
              </a:rPr>
              <a:t>(b)</a:t>
            </a:r>
            <a:r>
              <a:rPr dirty="0" sz="400" spc="-5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Cmrmon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40">
                <a:solidFill>
                  <a:srgbClr val="797979"/>
                </a:solidFill>
                <a:latin typeface="Arial"/>
                <a:cs typeface="Arial"/>
              </a:rPr>
              <a:t>Bof1ds</a:t>
            </a:r>
            <a:r>
              <a:rPr dirty="0" sz="400" spc="-2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500" spc="-15">
                <a:solidFill>
                  <a:srgbClr val="797979"/>
                </a:solidFill>
                <a:latin typeface="Times New Roman"/>
                <a:cs typeface="Times New Roman"/>
              </a:rPr>
              <a:t>otttw</a:t>
            </a:r>
            <a:r>
              <a:rPr dirty="0" sz="500" spc="-2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10">
                <a:solidFill>
                  <a:srgbClr val="797979"/>
                </a:solidFill>
                <a:latin typeface="Arial"/>
                <a:cs typeface="Arial"/>
              </a:rPr>
              <a:t>Membef$hip</a:t>
            </a:r>
            <a:endParaRPr sz="350">
              <a:latin typeface="Arial"/>
              <a:cs typeface="Arial"/>
            </a:endParaRPr>
          </a:p>
          <a:p>
            <a:pPr>
              <a:lnSpc>
                <a:spcPts val="620"/>
              </a:lnSpc>
            </a:pPr>
            <a:r>
              <a:rPr dirty="0" sz="400" spc="5">
                <a:solidFill>
                  <a:srgbClr val="606060"/>
                </a:solidFill>
                <a:latin typeface="Arial"/>
                <a:cs typeface="Arial"/>
              </a:rPr>
              <a:t>"k</a:t>
            </a:r>
            <a:r>
              <a:rPr dirty="0" sz="400" spc="-20">
                <a:solidFill>
                  <a:srgbClr val="606060"/>
                </a:solidFill>
                <a:latin typeface="Arial"/>
                <a:cs typeface="Arial"/>
              </a:rPr>
              <a:t>a</a:t>
            </a:r>
            <a:r>
              <a:rPr dirty="0" sz="400" spc="95">
                <a:solidFill>
                  <a:srgbClr val="797979"/>
                </a:solidFill>
                <a:latin typeface="Arial"/>
                <a:cs typeface="Arial"/>
              </a:rPr>
              <a:t>lica-</a:t>
            </a:r>
            <a:r>
              <a:rPr dirty="0" sz="400" spc="-6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40">
                <a:solidFill>
                  <a:srgbClr val="797979"/>
                </a:solidFill>
                <a:latin typeface="Arial"/>
                <a:cs typeface="Arial"/>
              </a:rPr>
              <a:t>UMd</a:t>
            </a:r>
            <a:r>
              <a:rPr dirty="0" sz="350" spc="-4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15">
                <a:solidFill>
                  <a:srgbClr val="606060"/>
                </a:solidFill>
                <a:latin typeface="Arial"/>
                <a:cs typeface="Arial"/>
              </a:rPr>
              <a:t>to</a:t>
            </a:r>
            <a:r>
              <a:rPr dirty="0" sz="400" spc="-6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400" spc="-40">
                <a:solidFill>
                  <a:srgbClr val="797979"/>
                </a:solidFill>
                <a:latin typeface="Arial"/>
                <a:cs typeface="Arial"/>
              </a:rPr>
              <a:t>sflOW</a:t>
            </a:r>
            <a:r>
              <a:rPr dirty="0" sz="400" spc="-3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 spc="-60">
                <a:solidFill>
                  <a:srgbClr val="606060"/>
                </a:solidFill>
                <a:latin typeface="Arial"/>
                <a:cs typeface="Arial"/>
              </a:rPr>
              <a:t>WOfk</a:t>
            </a:r>
            <a:r>
              <a:rPr dirty="0" sz="400">
                <a:solidFill>
                  <a:srgbClr val="606060"/>
                </a:solidFill>
                <a:latin typeface="Arial"/>
                <a:cs typeface="Arial"/>
              </a:rPr>
              <a:t>      </a:t>
            </a:r>
            <a:r>
              <a:rPr dirty="0" sz="400" spc="5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600" spc="-45">
                <a:solidFill>
                  <a:srgbClr val="797979"/>
                </a:solidFill>
                <a:latin typeface="Times New Roman"/>
                <a:cs typeface="Times New Roman"/>
              </a:rPr>
              <a:t>neea.</a:t>
            </a:r>
            <a:r>
              <a:rPr dirty="0" sz="600" spc="-6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50" spc="-15">
                <a:solidFill>
                  <a:srgbClr val="606060"/>
                </a:solidFill>
                <a:latin typeface="Times New Roman"/>
                <a:cs typeface="Times New Roman"/>
              </a:rPr>
              <a:t>to</a:t>
            </a:r>
            <a:r>
              <a:rPr dirty="0" sz="450" spc="-20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400" spc="15">
                <a:solidFill>
                  <a:srgbClr val="606060"/>
                </a:solidFill>
                <a:latin typeface="Times New Roman"/>
                <a:cs typeface="Times New Roman"/>
              </a:rPr>
              <a:t>bo</a:t>
            </a:r>
            <a:r>
              <a:rPr dirty="0" sz="400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com</a:t>
            </a:r>
            <a:r>
              <a:rPr dirty="0" sz="350" spc="-70">
                <a:solidFill>
                  <a:srgbClr val="797979"/>
                </a:solidFill>
                <a:latin typeface="Arial"/>
                <a:cs typeface="Arial"/>
              </a:rPr>
              <a:t>p</a:t>
            </a:r>
            <a:r>
              <a:rPr dirty="0" sz="350" spc="-75">
                <a:solidFill>
                  <a:srgbClr val="4B4B4B"/>
                </a:solidFill>
                <a:latin typeface="Arial"/>
                <a:cs typeface="Arial"/>
              </a:rPr>
              <a:t>l</a:t>
            </a:r>
            <a:r>
              <a:rPr dirty="0" sz="350" spc="15">
                <a:solidFill>
                  <a:srgbClr val="797979"/>
                </a:solidFill>
                <a:latin typeface="Arial"/>
                <a:cs typeface="Arial"/>
              </a:rPr>
              <a:t>e</a:t>
            </a:r>
            <a:r>
              <a:rPr dirty="0" sz="350" spc="20">
                <a:solidFill>
                  <a:srgbClr val="606060"/>
                </a:solidFill>
                <a:latin typeface="Arial"/>
                <a:cs typeface="Arial"/>
              </a:rPr>
              <a:t>ted</a:t>
            </a:r>
            <a:r>
              <a:rPr dirty="0" sz="350" spc="-2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400" spc="-5">
                <a:solidFill>
                  <a:srgbClr val="606060"/>
                </a:solidFill>
                <a:latin typeface="Arial"/>
                <a:cs typeface="Arial"/>
              </a:rPr>
              <a:t>by</a:t>
            </a:r>
            <a:r>
              <a:rPr dirty="0" sz="400" spc="-3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4B4B4B"/>
                </a:solidFill>
                <a:latin typeface="Arial"/>
                <a:cs typeface="Arial"/>
              </a:rPr>
              <a:t>allOChe</a:t>
            </a:r>
            <a:r>
              <a:rPr dirty="0" sz="350" spc="10">
                <a:solidFill>
                  <a:srgbClr val="797979"/>
                </a:solidFill>
                <a:latin typeface="Arial"/>
                <a:cs typeface="Arial"/>
              </a:rPr>
              <a:t>rGO!R'nittcein</a:t>
            </a:r>
            <a:r>
              <a:rPr dirty="0" sz="350" spc="-2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15">
                <a:solidFill>
                  <a:srgbClr val="606060"/>
                </a:solidFill>
                <a:latin typeface="Arial"/>
                <a:cs typeface="Arial"/>
              </a:rPr>
              <a:t>order</a:t>
            </a:r>
            <a:r>
              <a:rPr dirty="0" sz="350" spc="15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400" spc="-10">
                <a:solidFill>
                  <a:srgbClr val="797979"/>
                </a:solidFill>
                <a:latin typeface="Arial"/>
                <a:cs typeface="Arial"/>
              </a:rPr>
              <a:t>IO!'ltle</a:t>
            </a:r>
            <a:r>
              <a:rPr dirty="0" sz="400" spc="-4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25">
                <a:solidFill>
                  <a:srgbClr val="797979"/>
                </a:solidFill>
                <a:latin typeface="Arial"/>
                <a:cs typeface="Arial"/>
              </a:rPr>
              <a:t>tt.ci;ectconmaee's</a:t>
            </a:r>
            <a:r>
              <a:rPr dirty="0" sz="350" spc="-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-15">
                <a:solidFill>
                  <a:srgbClr val="606060"/>
                </a:solidFill>
                <a:latin typeface="Arial"/>
                <a:cs typeface="Arial"/>
              </a:rPr>
              <a:t>U</a:t>
            </a:r>
            <a:r>
              <a:rPr dirty="0" sz="350" spc="-25">
                <a:solidFill>
                  <a:srgbClr val="606060"/>
                </a:solidFill>
                <a:latin typeface="Arial"/>
                <a:cs typeface="Arial"/>
              </a:rPr>
              <a:t>I</a:t>
            </a:r>
            <a:r>
              <a:rPr dirty="0" sz="350">
                <a:solidFill>
                  <a:srgbClr val="797979"/>
                </a:solidFill>
                <a:latin typeface="Arial"/>
                <a:cs typeface="Arial"/>
              </a:rPr>
              <a:t>Sks</a:t>
            </a:r>
            <a:r>
              <a:rPr dirty="0" sz="350" spc="-1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-30">
                <a:solidFill>
                  <a:srgbClr val="606060"/>
                </a:solidFill>
                <a:latin typeface="Arial"/>
                <a:cs typeface="Arial"/>
              </a:rPr>
              <a:t>IO</a:t>
            </a:r>
            <a:r>
              <a:rPr dirty="0" sz="350" spc="5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400" spc="5">
                <a:solidFill>
                  <a:srgbClr val="4B4B4B"/>
                </a:solidFill>
                <a:latin typeface="Times New Roman"/>
                <a:cs typeface="Times New Roman"/>
              </a:rPr>
              <a:t>be</a:t>
            </a:r>
            <a:r>
              <a:rPr dirty="0" sz="40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400" spc="-10">
                <a:solidFill>
                  <a:srgbClr val="797979"/>
                </a:solidFill>
                <a:latin typeface="Times New Roman"/>
                <a:cs typeface="Times New Roman"/>
              </a:rPr>
              <a:t>c:omplcied</a:t>
            </a:r>
            <a:r>
              <a:rPr dirty="0" sz="400" spc="-4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60">
                <a:solidFill>
                  <a:srgbClr val="979797"/>
                </a:solidFill>
                <a:latin typeface="Times New Roman"/>
                <a:cs typeface="Times New Roman"/>
              </a:rPr>
              <a:t>.</a:t>
            </a:r>
            <a:endParaRPr sz="400">
              <a:latin typeface="Times New Roman"/>
              <a:cs typeface="Times New Roman"/>
            </a:endParaRPr>
          </a:p>
          <a:p>
            <a:pPr algn="r" marR="113664">
              <a:lnSpc>
                <a:spcPts val="775"/>
              </a:lnSpc>
              <a:spcBef>
                <a:spcPts val="300"/>
              </a:spcBef>
            </a:pPr>
            <a:r>
              <a:rPr dirty="0" sz="650" spc="-45">
                <a:solidFill>
                  <a:srgbClr val="606060"/>
                </a:solidFill>
                <a:latin typeface="Arial"/>
                <a:cs typeface="Arial"/>
              </a:rPr>
              <a:t>C</a:t>
            </a:r>
            <a:r>
              <a:rPr dirty="0" sz="650" spc="-55">
                <a:solidFill>
                  <a:srgbClr val="606060"/>
                </a:solidFill>
                <a:latin typeface="Arial"/>
                <a:cs typeface="Arial"/>
              </a:rPr>
              <a:t>B</a:t>
            </a:r>
            <a:r>
              <a:rPr dirty="0" sz="650" spc="-25">
                <a:solidFill>
                  <a:srgbClr val="383A3A"/>
                </a:solidFill>
                <a:latin typeface="Arial"/>
                <a:cs typeface="Arial"/>
              </a:rPr>
              <a:t>G</a:t>
            </a:r>
            <a:r>
              <a:rPr dirty="0" sz="650" spc="5">
                <a:solidFill>
                  <a:srgbClr val="383A3A"/>
                </a:solidFill>
                <a:latin typeface="Arial"/>
                <a:cs typeface="Arial"/>
              </a:rPr>
              <a:t> </a:t>
            </a:r>
            <a:r>
              <a:rPr dirty="0" sz="650" spc="15">
                <a:solidFill>
                  <a:srgbClr val="4B4B4B"/>
                </a:solidFill>
                <a:latin typeface="Arial"/>
                <a:cs typeface="Arial"/>
              </a:rPr>
              <a:t>C</a:t>
            </a:r>
            <a:r>
              <a:rPr dirty="0" sz="650" spc="-5">
                <a:solidFill>
                  <a:srgbClr val="4B4B4B"/>
                </a:solidFill>
                <a:latin typeface="Arial"/>
                <a:cs typeface="Arial"/>
              </a:rPr>
              <a:t>o</a:t>
            </a:r>
            <a:r>
              <a:rPr dirty="0" sz="650" spc="90">
                <a:solidFill>
                  <a:srgbClr val="262626"/>
                </a:solidFill>
                <a:latin typeface="Arial"/>
                <a:cs typeface="Arial"/>
              </a:rPr>
              <a:t>m</a:t>
            </a:r>
            <a:r>
              <a:rPr dirty="0" sz="650" spc="55">
                <a:solidFill>
                  <a:srgbClr val="606060"/>
                </a:solidFill>
                <a:latin typeface="Arial"/>
                <a:cs typeface="Arial"/>
              </a:rPr>
              <a:t>mun</a:t>
            </a:r>
            <a:r>
              <a:rPr dirty="0" sz="650" spc="-25">
                <a:solidFill>
                  <a:srgbClr val="606060"/>
                </a:solidFill>
                <a:latin typeface="Arial"/>
                <a:cs typeface="Arial"/>
              </a:rPr>
              <a:t>i</a:t>
            </a:r>
            <a:r>
              <a:rPr dirty="0" sz="650" spc="30">
                <a:solidFill>
                  <a:srgbClr val="606060"/>
                </a:solidFill>
                <a:latin typeface="Arial"/>
                <a:cs typeface="Arial"/>
              </a:rPr>
              <a:t>catio</a:t>
            </a:r>
            <a:r>
              <a:rPr dirty="0" sz="650" spc="70">
                <a:solidFill>
                  <a:srgbClr val="606060"/>
                </a:solidFill>
                <a:latin typeface="Arial"/>
                <a:cs typeface="Arial"/>
              </a:rPr>
              <a:t>n</a:t>
            </a:r>
            <a:r>
              <a:rPr dirty="0" sz="650" spc="30">
                <a:solidFill>
                  <a:srgbClr val="797979"/>
                </a:solidFill>
                <a:latin typeface="Arial"/>
                <a:cs typeface="Arial"/>
              </a:rPr>
              <a:t>s</a:t>
            </a:r>
            <a:r>
              <a:rPr dirty="0" sz="650" spc="125">
                <a:solidFill>
                  <a:srgbClr val="606060"/>
                </a:solidFill>
                <a:latin typeface="Arial"/>
                <a:cs typeface="Arial"/>
              </a:rPr>
              <a:t>,</a:t>
            </a:r>
            <a:r>
              <a:rPr dirty="0" sz="650" spc="-15">
                <a:solidFill>
                  <a:srgbClr val="151515"/>
                </a:solidFill>
                <a:latin typeface="Arial"/>
                <a:cs typeface="Arial"/>
              </a:rPr>
              <a:t>I</a:t>
            </a:r>
            <a:r>
              <a:rPr dirty="0" sz="650" spc="35">
                <a:solidFill>
                  <a:srgbClr val="606060"/>
                </a:solidFill>
                <a:latin typeface="Arial"/>
                <a:cs typeface="Arial"/>
              </a:rPr>
              <a:t>n</a:t>
            </a:r>
            <a:r>
              <a:rPr dirty="0" sz="650" spc="-15">
                <a:solidFill>
                  <a:srgbClr val="606060"/>
                </a:solidFill>
                <a:latin typeface="Arial"/>
                <a:cs typeface="Arial"/>
              </a:rPr>
              <a:t>c</a:t>
            </a:r>
            <a:r>
              <a:rPr dirty="0" sz="650" spc="204">
                <a:solidFill>
                  <a:srgbClr val="797979"/>
                </a:solidFill>
                <a:latin typeface="Arial"/>
                <a:cs typeface="Arial"/>
              </a:rPr>
              <a:t>.</a:t>
            </a:r>
            <a:endParaRPr sz="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97452" y="2486521"/>
            <a:ext cx="41529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15"/>
              </a:lnSpc>
            </a:pPr>
            <a:r>
              <a:rPr dirty="0" sz="350" spc="-10">
                <a:solidFill>
                  <a:srgbClr val="797979"/>
                </a:solidFill>
                <a:latin typeface="Arial"/>
                <a:cs typeface="Arial"/>
              </a:rPr>
              <a:t>F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INl'IOl</a:t>
            </a:r>
            <a:r>
              <a:rPr dirty="0" sz="350" spc="35">
                <a:solidFill>
                  <a:srgbClr val="797979"/>
                </a:solidFill>
                <a:latin typeface="Arial"/>
                <a:cs typeface="Arial"/>
              </a:rPr>
              <a:t>l</a:t>
            </a:r>
            <a:r>
              <a:rPr dirty="0" sz="350" spc="15">
                <a:solidFill>
                  <a:srgbClr val="797979"/>
                </a:solidFill>
                <a:latin typeface="Arial"/>
                <a:cs typeface="Arial"/>
              </a:rPr>
              <a:t>Committee</a:t>
            </a:r>
            <a:endParaRPr sz="3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74240" y="2435629"/>
            <a:ext cx="1412875" cy="160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25"/>
              </a:lnSpc>
            </a:pP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Short-</a:t>
            </a:r>
            <a:r>
              <a:rPr dirty="0" sz="400" spc="-6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10">
                <a:solidFill>
                  <a:srgbClr val="606060"/>
                </a:solidFill>
                <a:latin typeface="Times New Roman"/>
                <a:cs typeface="Times New Roman"/>
              </a:rPr>
              <a:t>ancl</a:t>
            </a:r>
            <a:r>
              <a:rPr dirty="0" sz="400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l.ong-Term </a:t>
            </a:r>
            <a:r>
              <a:rPr dirty="0" sz="400" spc="-4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Pro;ects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        </a:t>
            </a:r>
            <a:r>
              <a:rPr dirty="0" sz="400" spc="-5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baseline="-13333" sz="1875" spc="-892">
                <a:solidFill>
                  <a:srgbClr val="797979"/>
                </a:solidFill>
                <a:latin typeface="Times New Roman"/>
                <a:cs typeface="Times New Roman"/>
              </a:rPr>
              <a:t>_</a:t>
            </a:r>
            <a:r>
              <a:rPr dirty="0" sz="350" spc="-2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2</a:t>
            </a:r>
            <a:r>
              <a:rPr dirty="0" baseline="-13333" sz="1875" spc="-472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350" spc="15">
                <a:solidFill>
                  <a:srgbClr val="797979"/>
                </a:solidFill>
                <a:latin typeface="Arial"/>
                <a:cs typeface="Arial"/>
              </a:rPr>
              <a:t>-</a:t>
            </a:r>
            <a:r>
              <a:rPr dirty="0" sz="350" spc="-12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baseline="-13333" sz="1875" spc="-262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350" spc="-125">
                <a:solidFill>
                  <a:srgbClr val="797979"/>
                </a:solidFill>
                <a:latin typeface="Arial"/>
                <a:cs typeface="Arial"/>
              </a:rPr>
              <a:t>8</a:t>
            </a:r>
            <a:r>
              <a:rPr dirty="0" baseline="-13333" sz="1875" spc="-240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400" spc="-370">
                <a:solidFill>
                  <a:srgbClr val="797979"/>
                </a:solidFill>
                <a:latin typeface="Arial"/>
                <a:cs typeface="Arial"/>
              </a:rPr>
              <a:t>m</a:t>
            </a:r>
            <a:r>
              <a:rPr dirty="0" baseline="-13333" sz="1875" spc="-150">
                <a:solidFill>
                  <a:srgbClr val="797979"/>
                </a:solidFill>
                <a:latin typeface="Times New Roman"/>
                <a:cs typeface="Times New Roman"/>
              </a:rPr>
              <a:t>,</a:t>
            </a:r>
            <a:r>
              <a:rPr dirty="0" baseline="-13333" sz="1875" spc="-240">
                <a:solidFill>
                  <a:srgbClr val="797979"/>
                </a:solidFill>
                <a:latin typeface="Times New Roman"/>
                <a:cs typeface="Times New Roman"/>
              </a:rPr>
              <a:t>,</a:t>
            </a:r>
            <a:r>
              <a:rPr dirty="0" sz="400" spc="-170">
                <a:solidFill>
                  <a:srgbClr val="797979"/>
                </a:solidFill>
                <a:latin typeface="Arial"/>
                <a:cs typeface="Arial"/>
              </a:rPr>
              <a:t>o</a:t>
            </a:r>
            <a:r>
              <a:rPr dirty="0" baseline="-13333" sz="1875" spc="-179">
                <a:solidFill>
                  <a:srgbClr val="797979"/>
                </a:solidFill>
                <a:latin typeface="Times New Roman"/>
                <a:cs typeface="Times New Roman"/>
              </a:rPr>
              <a:t>,</a:t>
            </a:r>
            <a:r>
              <a:rPr dirty="0" sz="400" spc="-114">
                <a:solidFill>
                  <a:srgbClr val="797979"/>
                </a:solidFill>
                <a:latin typeface="Arial"/>
                <a:cs typeface="Arial"/>
              </a:rPr>
              <a:t>r</a:t>
            </a:r>
            <a:r>
              <a:rPr dirty="0" baseline="-13333" sz="1875" spc="-277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400" spc="-35">
                <a:solidFill>
                  <a:srgbClr val="797979"/>
                </a:solidFill>
                <a:latin typeface="Arial"/>
                <a:cs typeface="Arial"/>
              </a:rPr>
              <a:t>t</a:t>
            </a:r>
            <a:r>
              <a:rPr dirty="0" baseline="-13333" sz="1875" spc="-405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400" spc="15">
                <a:solidFill>
                  <a:srgbClr val="797979"/>
                </a:solidFill>
                <a:latin typeface="Arial"/>
                <a:cs typeface="Arial"/>
              </a:rPr>
              <a:t>t</a:t>
            </a:r>
            <a:r>
              <a:rPr dirty="0" sz="400" spc="-185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dirty="0" baseline="-13333" sz="1875" spc="-150">
                <a:solidFill>
                  <a:srgbClr val="797979"/>
                </a:solidFill>
                <a:latin typeface="Times New Roman"/>
                <a:cs typeface="Times New Roman"/>
              </a:rPr>
              <a:t>,</a:t>
            </a:r>
            <a:r>
              <a:rPr dirty="0" baseline="-13333" sz="1875" spc="-869">
                <a:solidFill>
                  <a:srgbClr val="797979"/>
                </a:solidFill>
                <a:latin typeface="Times New Roman"/>
                <a:cs typeface="Times New Roman"/>
              </a:rPr>
              <a:t>2</a:t>
            </a:r>
            <a:r>
              <a:rPr dirty="0" sz="500" spc="-5">
                <a:solidFill>
                  <a:srgbClr val="797979"/>
                </a:solidFill>
                <a:latin typeface="Times New Roman"/>
                <a:cs typeface="Times New Roman"/>
              </a:rPr>
              <a:t>t</a:t>
            </a:r>
            <a:r>
              <a:rPr dirty="0" sz="500" spc="-5">
                <a:solidFill>
                  <a:srgbClr val="797979"/>
                </a:solidFill>
                <a:latin typeface="Times New Roman"/>
                <a:cs typeface="Times New Roman"/>
              </a:rPr>
              <a:t>o</a:t>
            </a:r>
            <a:r>
              <a:rPr dirty="0" baseline="-13333" sz="1875" spc="-622">
                <a:solidFill>
                  <a:srgbClr val="797979"/>
                </a:solidFill>
                <a:latin typeface="Times New Roman"/>
                <a:cs typeface="Times New Roman"/>
              </a:rPr>
              <a:t>)</a:t>
            </a:r>
            <a:r>
              <a:rPr dirty="0" sz="500" spc="-5">
                <a:solidFill>
                  <a:srgbClr val="797979"/>
                </a:solidFill>
                <a:latin typeface="Times New Roman"/>
                <a:cs typeface="Times New Roman"/>
              </a:rPr>
              <a:t>m</a:t>
            </a:r>
            <a:r>
              <a:rPr dirty="0" sz="500" spc="-1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15">
                <a:solidFill>
                  <a:srgbClr val="797979"/>
                </a:solidFill>
                <a:latin typeface="Arial"/>
                <a:cs typeface="Arial"/>
              </a:rPr>
              <a:t>12</a:t>
            </a:r>
            <a:r>
              <a:rPr dirty="0" sz="350" spc="-9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-55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155">
                <a:solidFill>
                  <a:srgbClr val="797979"/>
                </a:solidFill>
                <a:latin typeface="Arial"/>
                <a:cs typeface="Arial"/>
              </a:rPr>
              <a:t>0</a:t>
            </a:r>
            <a:r>
              <a:rPr dirty="0" sz="500" spc="-40">
                <a:solidFill>
                  <a:srgbClr val="797979"/>
                </a:solidFill>
                <a:latin typeface="Times New Roman"/>
                <a:cs typeface="Times New Roman"/>
              </a:rPr>
              <a:t>Plan</a:t>
            </a:r>
            <a:endParaRPr sz="500">
              <a:latin typeface="Times New Roman"/>
              <a:cs typeface="Times New Roman"/>
            </a:endParaRPr>
          </a:p>
          <a:p>
            <a:pPr>
              <a:lnSpc>
                <a:spcPts val="405"/>
              </a:lnSpc>
            </a:pPr>
            <a:r>
              <a:rPr dirty="0" sz="400" spc="20">
                <a:solidFill>
                  <a:srgbClr val="797979"/>
                </a:solidFill>
                <a:latin typeface="Times New Roman"/>
                <a:cs typeface="Times New Roman"/>
              </a:rPr>
              <a:t>Fundir1aPlanWlh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()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pior.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76852" y="2471085"/>
            <a:ext cx="459105" cy="63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95"/>
              </a:lnSpc>
            </a:pPr>
            <a:r>
              <a:rPr dirty="0" sz="500" spc="-35">
                <a:solidFill>
                  <a:srgbClr val="797979"/>
                </a:solidFill>
                <a:latin typeface="Arial"/>
                <a:cs typeface="Arial"/>
              </a:rPr>
              <a:t>Dra</a:t>
            </a:r>
            <a:r>
              <a:rPr dirty="0" sz="500" spc="25">
                <a:solidFill>
                  <a:srgbClr val="797979"/>
                </a:solidFill>
                <a:latin typeface="Arial"/>
                <a:cs typeface="Arial"/>
              </a:rPr>
              <a:t>t</a:t>
            </a:r>
            <a:r>
              <a:rPr dirty="0" sz="500" spc="75">
                <a:solidFill>
                  <a:srgbClr val="797979"/>
                </a:solidFill>
                <a:latin typeface="Arial"/>
                <a:cs typeface="Arial"/>
              </a:rPr>
              <a:t>kmq</a:t>
            </a:r>
            <a:r>
              <a:rPr dirty="0" sz="500" spc="65">
                <a:solidFill>
                  <a:srgbClr val="797979"/>
                </a:solidFill>
                <a:latin typeface="Arial"/>
                <a:cs typeface="Arial"/>
              </a:rPr>
              <a:t>i</a:t>
            </a:r>
            <a:r>
              <a:rPr dirty="0" sz="350" spc="10">
                <a:solidFill>
                  <a:srgbClr val="797979"/>
                </a:solidFill>
                <a:latin typeface="Arial"/>
                <a:cs typeface="Arial"/>
              </a:rPr>
              <a:t>SOU'Cn</a:t>
            </a:r>
            <a:endParaRPr sz="3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71760" y="2277095"/>
            <a:ext cx="635" cy="50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780"/>
              </a:lnSpc>
            </a:pPr>
            <a:r>
              <a:rPr dirty="0" sz="4000" spc="-1340">
                <a:solidFill>
                  <a:srgbClr val="797979"/>
                </a:solidFill>
                <a:latin typeface="Times New Roman"/>
                <a:cs typeface="Times New Roman"/>
              </a:rPr>
              <a:t>-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76852" y="2362195"/>
            <a:ext cx="212725" cy="469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425"/>
              </a:lnSpc>
            </a:pPr>
            <a:r>
              <a:rPr dirty="0" sz="3700" spc="-490">
                <a:solidFill>
                  <a:srgbClr val="797979"/>
                </a:solidFill>
                <a:latin typeface="Times New Roman"/>
                <a:cs typeface="Times New Roman"/>
              </a:rPr>
              <a:t>-</a:t>
            </a:r>
            <a:r>
              <a:rPr dirty="0" sz="3700" spc="-800">
                <a:solidFill>
                  <a:srgbClr val="797979"/>
                </a:solidFill>
                <a:latin typeface="Times New Roman"/>
                <a:cs typeface="Times New Roman"/>
              </a:rPr>
              <a:t>-</a:t>
            </a:r>
            <a:r>
              <a:rPr dirty="0" sz="3700" spc="-1720">
                <a:solidFill>
                  <a:srgbClr val="797979"/>
                </a:solidFill>
                <a:latin typeface="Times New Roman"/>
                <a:cs typeface="Times New Roman"/>
              </a:rPr>
              <a:t>-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76852" y="2083569"/>
            <a:ext cx="355600" cy="698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6545"/>
              </a:lnSpc>
            </a:pPr>
            <a:r>
              <a:rPr dirty="0" sz="5500" spc="-1320">
                <a:solidFill>
                  <a:srgbClr val="797979"/>
                </a:solidFill>
                <a:latin typeface="Arial"/>
                <a:cs typeface="Arial"/>
              </a:rPr>
              <a:t>_</a:t>
            </a:r>
            <a:r>
              <a:rPr dirty="0" sz="1350" spc="-165">
                <a:solidFill>
                  <a:srgbClr val="797979"/>
                </a:solidFill>
                <a:latin typeface="Times New Roman"/>
                <a:cs typeface="Times New Roman"/>
              </a:rPr>
              <a:t>......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797452" y="2790886"/>
            <a:ext cx="509905" cy="41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925"/>
              </a:lnSpc>
            </a:pPr>
            <a:r>
              <a:rPr dirty="0" sz="3300" spc="-535">
                <a:solidFill>
                  <a:srgbClr val="797979"/>
                </a:solidFill>
                <a:latin typeface="Arial"/>
                <a:cs typeface="Arial"/>
              </a:rPr>
              <a:t>""'"""'-</a:t>
            </a:r>
            <a:endParaRPr sz="33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74240" y="2939607"/>
            <a:ext cx="662940" cy="51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</a:pP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PIJbic</a:t>
            </a:r>
            <a:r>
              <a:rPr dirty="0" sz="400" spc="-3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25">
                <a:solidFill>
                  <a:srgbClr val="797979"/>
                </a:solidFill>
                <a:latin typeface="Times New Roman"/>
                <a:cs typeface="Times New Roman"/>
              </a:rPr>
              <a:t>OUreKh</a:t>
            </a:r>
            <a:r>
              <a:rPr dirty="0" sz="400" spc="-2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0">
                <a:solidFill>
                  <a:srgbClr val="797979"/>
                </a:solidFill>
                <a:latin typeface="Times New Roman"/>
                <a:cs typeface="Times New Roman"/>
              </a:rPr>
              <a:t>.,_,</a:t>
            </a:r>
            <a:r>
              <a:rPr dirty="0" sz="400" spc="-2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25">
                <a:solidFill>
                  <a:srgbClr val="797979"/>
                </a:solidFill>
                <a:latin typeface="Arial"/>
                <a:cs typeface="Arial"/>
              </a:rPr>
              <a:t>EdUcatian</a:t>
            </a:r>
            <a:endParaRPr sz="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41996" y="2944143"/>
            <a:ext cx="558165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75"/>
              </a:lnSpc>
            </a:pPr>
            <a:r>
              <a:rPr dirty="0" sz="400" spc="65">
                <a:solidFill>
                  <a:srgbClr val="606060"/>
                </a:solidFill>
                <a:latin typeface="Arial"/>
                <a:cs typeface="Arial"/>
              </a:rPr>
              <a:t>6</a:t>
            </a:r>
            <a:r>
              <a:rPr dirty="0" sz="400" spc="-45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400" spc="5">
                <a:solidFill>
                  <a:srgbClr val="797979"/>
                </a:solidFill>
                <a:latin typeface="Arial"/>
                <a:cs typeface="Arial"/>
              </a:rPr>
              <a:t>monct'llftotn</a:t>
            </a:r>
            <a:r>
              <a:rPr dirty="0" sz="400" spc="-15">
                <a:solidFill>
                  <a:srgbClr val="797979"/>
                </a:solidFill>
                <a:latin typeface="Arial"/>
                <a:cs typeface="Arial"/>
              </a:rPr>
              <a:t>l</a:t>
            </a:r>
            <a:r>
              <a:rPr dirty="0" sz="400" spc="-10">
                <a:solidFill>
                  <a:srgbClr val="797979"/>
                </a:solidFill>
                <a:latin typeface="Arial"/>
                <a:cs typeface="Arial"/>
              </a:rPr>
              <a:t>2</a:t>
            </a:r>
            <a:r>
              <a:rPr dirty="0" sz="400" spc="-9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400" spc="10">
                <a:solidFill>
                  <a:srgbClr val="797979"/>
                </a:solidFill>
                <a:latin typeface="Arial"/>
                <a:cs typeface="Arial"/>
              </a:rPr>
              <a:t>10Plltn</a:t>
            </a:r>
            <a:endParaRPr sz="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81368" y="2944752"/>
            <a:ext cx="37846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15"/>
              </a:lnSpc>
            </a:pPr>
            <a:r>
              <a:rPr dirty="0" sz="350" spc="50">
                <a:solidFill>
                  <a:srgbClr val="797979"/>
                </a:solidFill>
                <a:latin typeface="Arial"/>
                <a:cs typeface="Arial"/>
              </a:rPr>
              <a:t>MEAAF.tStieet</a:t>
            </a:r>
            <a:endParaRPr sz="3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74240" y="2696122"/>
            <a:ext cx="457200" cy="590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560"/>
              </a:lnSpc>
            </a:pPr>
            <a:r>
              <a:rPr dirty="0" sz="4650" spc="295">
                <a:solidFill>
                  <a:srgbClr val="797979"/>
                </a:solidFill>
                <a:latin typeface="Times New Roman"/>
                <a:cs typeface="Times New Roman"/>
              </a:rPr>
              <a:t>-</a:t>
            </a:r>
            <a:r>
              <a:rPr dirty="0" sz="4650" spc="200">
                <a:solidFill>
                  <a:srgbClr val="797979"/>
                </a:solidFill>
                <a:latin typeface="Times New Roman"/>
                <a:cs typeface="Times New Roman"/>
              </a:rPr>
              <a:t>-</a:t>
            </a:r>
            <a:endParaRPr sz="46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45225" y="3017343"/>
            <a:ext cx="504825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15"/>
              </a:lnSpc>
            </a:pPr>
            <a:r>
              <a:rPr dirty="0" sz="350" spc="235">
                <a:solidFill>
                  <a:srgbClr val="797979"/>
                </a:solidFill>
                <a:latin typeface="Arial"/>
                <a:cs typeface="Arial"/>
              </a:rPr>
              <a:t>fortncial</a:t>
            </a:r>
            <a:r>
              <a:rPr dirty="0" sz="350" spc="1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45">
                <a:solidFill>
                  <a:srgbClr val="797979"/>
                </a:solidFill>
                <a:latin typeface="Arial"/>
                <a:cs typeface="Arial"/>
              </a:rPr>
              <a:t>18</a:t>
            </a:r>
            <a:endParaRPr sz="3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69168" y="2999140"/>
            <a:ext cx="13716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10"/>
              </a:lnSpc>
            </a:pPr>
            <a:r>
              <a:rPr dirty="0" sz="1100" spc="-170">
                <a:solidFill>
                  <a:srgbClr val="797979"/>
                </a:solidFill>
                <a:latin typeface="Arial"/>
                <a:cs typeface="Arial"/>
              </a:rPr>
              <a:t>'</a:t>
            </a:r>
            <a:r>
              <a:rPr dirty="0" sz="1100" spc="-70">
                <a:solidFill>
                  <a:srgbClr val="797979"/>
                </a:solidFill>
                <a:latin typeface="Arial"/>
                <a:cs typeface="Arial"/>
              </a:rPr>
              <a:t>"°'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44569" y="3071178"/>
            <a:ext cx="245110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75"/>
              </a:lnSpc>
            </a:pPr>
            <a:r>
              <a:rPr dirty="0" sz="400" spc="10">
                <a:solidFill>
                  <a:srgbClr val="797979"/>
                </a:solidFill>
                <a:latin typeface="Arial"/>
                <a:cs typeface="Arial"/>
              </a:rPr>
              <a:t>andC.pitai</a:t>
            </a:r>
            <a:endParaRPr sz="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41996" y="3071464"/>
            <a:ext cx="650875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</a:pPr>
            <a:r>
              <a:rPr dirty="0" sz="400" spc="85">
                <a:solidFill>
                  <a:srgbClr val="797979"/>
                </a:solidFill>
                <a:latin typeface="Times New Roman"/>
                <a:cs typeface="Times New Roman"/>
              </a:rPr>
              <a:t>mtltllt-.lftimPlain</a:t>
            </a:r>
            <a:r>
              <a:rPr dirty="0" sz="400" spc="8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3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far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81368" y="3071464"/>
            <a:ext cx="461645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</a:pPr>
            <a:r>
              <a:rPr dirty="0" sz="400" spc="175">
                <a:solidFill>
                  <a:srgbClr val="797979"/>
                </a:solidFill>
                <a:latin typeface="Times New Roman"/>
                <a:cs typeface="Times New Roman"/>
              </a:rPr>
              <a:t>R4Mliorsl0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578756" y="3086703"/>
            <a:ext cx="542925" cy="133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55"/>
              </a:lnSpc>
            </a:pPr>
            <a:r>
              <a:rPr dirty="0" sz="1050" spc="-85">
                <a:solidFill>
                  <a:srgbClr val="797979"/>
                </a:solidFill>
                <a:latin typeface="Times New Roman"/>
                <a:cs typeface="Times New Roman"/>
              </a:rPr>
              <a:t>.,..._.,,.</a:t>
            </a:r>
            <a:r>
              <a:rPr dirty="0" sz="1050" spc="-45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750" spc="70">
                <a:solidFill>
                  <a:srgbClr val="797979"/>
                </a:solidFill>
                <a:latin typeface="Times New Roman"/>
                <a:cs typeface="Times New Roman"/>
              </a:rPr>
              <a:t>"""-</a:t>
            </a:r>
            <a:r>
              <a:rPr dirty="0" sz="750" spc="-25">
                <a:solidFill>
                  <a:srgbClr val="797979"/>
                </a:solidFill>
                <a:latin typeface="Times New Roman"/>
                <a:cs typeface="Times New Roman"/>
              </a:rPr>
              <a:t>"</a:t>
            </a:r>
            <a:r>
              <a:rPr dirty="0" sz="750" spc="120">
                <a:solidFill>
                  <a:srgbClr val="797979"/>
                </a:solidFill>
                <a:latin typeface="Times New Roman"/>
                <a:cs typeface="Times New Roman"/>
              </a:rPr>
              <a:t>'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80712" y="3144377"/>
            <a:ext cx="279400" cy="4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15"/>
              </a:lnSpc>
            </a:pPr>
            <a:r>
              <a:rPr dirty="0" sz="350" spc="40">
                <a:solidFill>
                  <a:srgbClr val="797979"/>
                </a:solidFill>
                <a:latin typeface="Arial"/>
                <a:cs typeface="Arial"/>
              </a:rPr>
              <a:t>mNgHtHecl</a:t>
            </a:r>
            <a:endParaRPr sz="3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71048" y="3134982"/>
            <a:ext cx="353060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</a:pP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ofStrate</a:t>
            </a:r>
            <a:r>
              <a:rPr dirty="0" sz="400" spc="25">
                <a:solidFill>
                  <a:srgbClr val="797979"/>
                </a:solidFill>
                <a:latin typeface="Times New Roman"/>
                <a:cs typeface="Times New Roman"/>
              </a:rPr>
              <a:t>g</a:t>
            </a:r>
            <a:r>
              <a:rPr dirty="0" sz="400" spc="150">
                <a:solidFill>
                  <a:srgbClr val="979797"/>
                </a:solidFill>
                <a:latin typeface="Times New Roman"/>
                <a:cs typeface="Times New Roman"/>
              </a:rPr>
              <a:t>c</a:t>
            </a:r>
            <a:r>
              <a:rPr dirty="0" sz="400" spc="-45">
                <a:solidFill>
                  <a:srgbClr val="979797"/>
                </a:solidFill>
                <a:latin typeface="Times New Roman"/>
                <a:cs typeface="Times New Roman"/>
              </a:rPr>
              <a:t> </a:t>
            </a:r>
            <a:r>
              <a:rPr dirty="0" sz="400" spc="45">
                <a:solidFill>
                  <a:srgbClr val="797979"/>
                </a:solidFill>
                <a:latin typeface="Times New Roman"/>
                <a:cs typeface="Times New Roman"/>
              </a:rPr>
              <a:t>A«l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46512" y="2982378"/>
            <a:ext cx="240665" cy="361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390"/>
              </a:lnSpc>
            </a:pPr>
            <a:r>
              <a:rPr dirty="0" sz="2850" spc="-240">
                <a:solidFill>
                  <a:srgbClr val="797979"/>
                </a:solidFill>
                <a:latin typeface="Arial"/>
                <a:cs typeface="Arial"/>
              </a:rPr>
              <a:t>-</a:t>
            </a:r>
            <a:r>
              <a:rPr dirty="0" sz="1750" spc="-200">
                <a:solidFill>
                  <a:srgbClr val="797979"/>
                </a:solidFill>
                <a:latin typeface="Times New Roman"/>
                <a:cs typeface="Times New Roman"/>
              </a:rPr>
              <a:t>..</a:t>
            </a:r>
            <a:r>
              <a:rPr dirty="0" sz="1750" spc="-320">
                <a:solidFill>
                  <a:srgbClr val="797979"/>
                </a:solidFill>
                <a:latin typeface="Times New Roman"/>
                <a:cs typeface="Times New Roman"/>
              </a:rPr>
              <a:t>.</a:t>
            </a:r>
            <a:r>
              <a:rPr dirty="0" sz="1750" spc="-150">
                <a:solidFill>
                  <a:srgbClr val="797979"/>
                </a:solidFill>
                <a:latin typeface="Times New Roman"/>
                <a:cs typeface="Times New Roman"/>
              </a:rPr>
              <a:t>..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97452" y="3279876"/>
            <a:ext cx="1409065" cy="51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  <a:tabLst>
                <a:tab pos="1191895" algn="l"/>
              </a:tabLst>
            </a:pPr>
            <a:r>
              <a:rPr dirty="0" sz="400" spc="-40">
                <a:solidFill>
                  <a:srgbClr val="606060"/>
                </a:solidFill>
                <a:latin typeface="Arial"/>
                <a:cs typeface="Arial"/>
              </a:rPr>
              <a:t>SY$</a:t>
            </a:r>
            <a:r>
              <a:rPr dirty="0" sz="400" spc="-130">
                <a:solidFill>
                  <a:srgbClr val="606060"/>
                </a:solidFill>
                <a:latin typeface="Arial"/>
                <a:cs typeface="Arial"/>
              </a:rPr>
              <a:t>1</a:t>
            </a:r>
            <a:r>
              <a:rPr dirty="0" sz="400" spc="95">
                <a:solidFill>
                  <a:srgbClr val="606060"/>
                </a:solidFill>
                <a:latin typeface="Arial"/>
                <a:cs typeface="Arial"/>
              </a:rPr>
              <a:t>em</a:t>
            </a:r>
            <a:r>
              <a:rPr dirty="0" sz="400" spc="-55">
                <a:solidFill>
                  <a:srgbClr val="606060"/>
                </a:solidFill>
                <a:latin typeface="Arial"/>
                <a:cs typeface="Arial"/>
              </a:rPr>
              <a:t>!</a:t>
            </a:r>
            <a:r>
              <a:rPr dirty="0" sz="400" spc="-25">
                <a:solidFill>
                  <a:srgbClr val="797979"/>
                </a:solidFill>
                <a:latin typeface="Arial"/>
                <a:cs typeface="Arial"/>
              </a:rPr>
              <a:t>ec:hnol</a:t>
            </a:r>
            <a:r>
              <a:rPr dirty="0" sz="400" spc="-25">
                <a:solidFill>
                  <a:srgbClr val="797979"/>
                </a:solidFill>
                <a:latin typeface="Arial"/>
                <a:cs typeface="Arial"/>
              </a:rPr>
              <a:t>o</a:t>
            </a:r>
            <a:r>
              <a:rPr dirty="0" sz="400" spc="-5">
                <a:solidFill>
                  <a:srgbClr val="4B4B4B"/>
                </a:solidFill>
                <a:latin typeface="Arial"/>
                <a:cs typeface="Arial"/>
              </a:rPr>
              <a:t>'l'J</a:t>
            </a:r>
            <a:r>
              <a:rPr dirty="0" sz="400" spc="-50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350" spc="25">
                <a:solidFill>
                  <a:srgbClr val="606060"/>
                </a:solidFill>
                <a:latin typeface="Arial"/>
                <a:cs typeface="Arial"/>
              </a:rPr>
              <a:t>R</a:t>
            </a:r>
            <a:r>
              <a:rPr dirty="0" sz="350" spc="15">
                <a:solidFill>
                  <a:srgbClr val="797979"/>
                </a:solidFill>
                <a:latin typeface="Arial"/>
                <a:cs typeface="Arial"/>
              </a:rPr>
              <a:t>e</a:t>
            </a:r>
            <a:r>
              <a:rPr dirty="0" sz="350" spc="30">
                <a:solidFill>
                  <a:srgbClr val="606060"/>
                </a:solidFill>
                <a:latin typeface="Arial"/>
                <a:cs typeface="Arial"/>
              </a:rPr>
              <a:t>p0cenl</a:t>
            </a:r>
            <a:r>
              <a:rPr dirty="0" sz="350" spc="15">
                <a:solidFill>
                  <a:srgbClr val="606060"/>
                </a:solidFill>
                <a:latin typeface="Arial"/>
                <a:cs typeface="Arial"/>
              </a:rPr>
              <a:t>c</a:t>
            </a:r>
            <a:r>
              <a:rPr dirty="0" sz="350" spc="70">
                <a:solidFill>
                  <a:srgbClr val="797979"/>
                </a:solidFill>
                <a:latin typeface="Arial"/>
                <a:cs typeface="Arial"/>
              </a:rPr>
              <a:t>rt</a:t>
            </a:r>
            <a:r>
              <a:rPr dirty="0" sz="350">
                <a:solidFill>
                  <a:srgbClr val="797979"/>
                </a:solidFill>
                <a:latin typeface="Arial"/>
                <a:cs typeface="Arial"/>
              </a:rPr>
              <a:t>   </a:t>
            </a:r>
            <a:r>
              <a:rPr dirty="0" sz="350" spc="3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45">
                <a:solidFill>
                  <a:srgbClr val="797979"/>
                </a:solidFill>
                <a:latin typeface="Arial"/>
                <a:cs typeface="Arial"/>
              </a:rPr>
              <a:t>S</a:t>
            </a:r>
            <a:r>
              <a:rPr dirty="0" sz="350" spc="-5">
                <a:solidFill>
                  <a:srgbClr val="606060"/>
                </a:solidFill>
                <a:latin typeface="Arial"/>
                <a:cs typeface="Arial"/>
              </a:rPr>
              <a:t>y</a:t>
            </a:r>
            <a:r>
              <a:rPr dirty="0" sz="350" spc="5">
                <a:solidFill>
                  <a:srgbClr val="797979"/>
                </a:solidFill>
                <a:latin typeface="Arial"/>
                <a:cs typeface="Arial"/>
              </a:rPr>
              <a:t>a</a:t>
            </a:r>
            <a:r>
              <a:rPr dirty="0" sz="350" spc="-2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350" spc="50">
                <a:solidFill>
                  <a:srgbClr val="606060"/>
                </a:solidFill>
                <a:latin typeface="Arial"/>
                <a:cs typeface="Arial"/>
              </a:rPr>
              <a:t>cm</a:t>
            </a:r>
            <a:r>
              <a:rPr dirty="0" sz="350" spc="-3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350" spc="15">
                <a:solidFill>
                  <a:srgbClr val="4B4B4B"/>
                </a:solidFill>
                <a:latin typeface="Arial"/>
                <a:cs typeface="Arial"/>
              </a:rPr>
              <a:t>Repl</a:t>
            </a:r>
            <a:r>
              <a:rPr dirty="0" sz="350">
                <a:solidFill>
                  <a:srgbClr val="4B4B4B"/>
                </a:solidFill>
                <a:latin typeface="Arial"/>
                <a:cs typeface="Arial"/>
              </a:rPr>
              <a:t>	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nt</a:t>
            </a:r>
            <a:r>
              <a:rPr dirty="0" sz="350" spc="-1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00">
                <a:solidFill>
                  <a:srgbClr val="797979"/>
                </a:solidFill>
                <a:latin typeface="Times New Roman"/>
                <a:cs typeface="Times New Roman"/>
              </a:rPr>
              <a:t>Options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51028" y="3275053"/>
            <a:ext cx="574675" cy="57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40"/>
              </a:lnSpc>
            </a:pPr>
            <a:r>
              <a:rPr dirty="0" sz="450" spc="-90">
                <a:solidFill>
                  <a:srgbClr val="606060"/>
                </a:solidFill>
                <a:latin typeface="Times New Roman"/>
                <a:cs typeface="Times New Roman"/>
              </a:rPr>
              <a:t>1</a:t>
            </a:r>
            <a:r>
              <a:rPr dirty="0" sz="450" spc="10">
                <a:solidFill>
                  <a:srgbClr val="797979"/>
                </a:solidFill>
                <a:latin typeface="Times New Roman"/>
                <a:cs typeface="Times New Roman"/>
              </a:rPr>
              <a:t>2</a:t>
            </a:r>
            <a:r>
              <a:rPr dirty="0" sz="45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10">
                <a:solidFill>
                  <a:srgbClr val="606060"/>
                </a:solidFill>
                <a:latin typeface="Arial"/>
                <a:cs typeface="Arial"/>
              </a:rPr>
              <a:t>mon</a:t>
            </a:r>
            <a:r>
              <a:rPr dirty="0" sz="350" spc="-10">
                <a:solidFill>
                  <a:srgbClr val="606060"/>
                </a:solidFill>
                <a:latin typeface="Arial"/>
                <a:cs typeface="Arial"/>
              </a:rPr>
              <a:t>t</a:t>
            </a:r>
            <a:r>
              <a:rPr dirty="0" sz="350" spc="25">
                <a:solidFill>
                  <a:srgbClr val="797979"/>
                </a:solidFill>
                <a:latin typeface="Arial"/>
                <a:cs typeface="Arial"/>
              </a:rPr>
              <a:t>hs</a:t>
            </a:r>
            <a:r>
              <a:rPr dirty="0" sz="350" spc="-25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450" spc="-30">
                <a:solidFill>
                  <a:srgbClr val="606060"/>
                </a:solidFill>
                <a:latin typeface="Times New Roman"/>
                <a:cs typeface="Times New Roman"/>
              </a:rPr>
              <a:t>lrom</a:t>
            </a:r>
            <a:r>
              <a:rPr dirty="0" sz="450" spc="2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350" spc="-20">
                <a:solidFill>
                  <a:srgbClr val="4B4B4B"/>
                </a:solidFill>
                <a:latin typeface="Arial"/>
                <a:cs typeface="Arial"/>
              </a:rPr>
              <a:t>1</a:t>
            </a:r>
            <a:r>
              <a:rPr dirty="0" sz="350">
                <a:solidFill>
                  <a:srgbClr val="797979"/>
                </a:solidFill>
                <a:latin typeface="Arial"/>
                <a:cs typeface="Arial"/>
              </a:rPr>
              <a:t>2</a:t>
            </a:r>
            <a:r>
              <a:rPr dirty="0" sz="350" spc="-70">
                <a:solidFill>
                  <a:srgbClr val="797979"/>
                </a:solidFill>
                <a:latin typeface="Arial"/>
                <a:cs typeface="Arial"/>
              </a:rPr>
              <a:t>1</a:t>
            </a:r>
            <a:r>
              <a:rPr dirty="0" sz="350" spc="15">
                <a:solidFill>
                  <a:srgbClr val="383A3A"/>
                </a:solidFill>
                <a:latin typeface="Arial"/>
                <a:cs typeface="Arial"/>
              </a:rPr>
              <a:t>1</a:t>
            </a:r>
            <a:r>
              <a:rPr dirty="0" sz="350" spc="55">
                <a:solidFill>
                  <a:srgbClr val="606060"/>
                </a:solidFill>
                <a:latin typeface="Arial"/>
                <a:cs typeface="Arial"/>
              </a:rPr>
              <a:t>0</a:t>
            </a:r>
            <a:r>
              <a:rPr dirty="0" sz="350" spc="-30">
                <a:solidFill>
                  <a:srgbClr val="606060"/>
                </a:solidFill>
                <a:latin typeface="Arial"/>
                <a:cs typeface="Arial"/>
              </a:rPr>
              <a:t> 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Plan</a:t>
            </a:r>
            <a:endParaRPr sz="3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01968" y="3348217"/>
            <a:ext cx="640080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  <a:tabLst>
                <a:tab pos="347345" algn="l"/>
              </a:tabLst>
            </a:pPr>
            <a:r>
              <a:rPr dirty="0" sz="400" spc="-45">
                <a:solidFill>
                  <a:srgbClr val="606060"/>
                </a:solidFill>
                <a:latin typeface="Times New Roman"/>
                <a:cs typeface="Times New Roman"/>
              </a:rPr>
              <a:t>PIMo</a:t>
            </a:r>
            <a:r>
              <a:rPr dirty="0" sz="400" spc="-45">
                <a:solidFill>
                  <a:srgbClr val="606060"/>
                </a:solidFill>
                <a:latin typeface="Times New Roman"/>
                <a:cs typeface="Times New Roman"/>
              </a:rPr>
              <a:t>	</a:t>
            </a:r>
            <a:r>
              <a:rPr dirty="0" sz="400" spc="35">
                <a:solidFill>
                  <a:srgbClr val="797979"/>
                </a:solidFill>
                <a:latin typeface="Times New Roman"/>
                <a:cs typeface="Times New Roman"/>
              </a:rPr>
              <a:t>rt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30">
                <a:solidFill>
                  <a:srgbClr val="797979"/>
                </a:solidFill>
                <a:latin typeface="Arial"/>
                <a:cs typeface="Arial"/>
              </a:rPr>
              <a:t>ComrninM</a:t>
            </a:r>
            <a:endParaRPr sz="35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578756" y="3151739"/>
            <a:ext cx="35560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3690"/>
              </a:lnSpc>
            </a:pPr>
            <a:r>
              <a:rPr dirty="0" sz="3100" spc="-755">
                <a:solidFill>
                  <a:srgbClr val="797979"/>
                </a:solidFill>
                <a:latin typeface="Arial"/>
                <a:cs typeface="Arial"/>
              </a:rPr>
              <a:t>-</a:t>
            </a:r>
            <a:endParaRPr sz="31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41996" y="3343681"/>
            <a:ext cx="643890" cy="50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</a:pPr>
            <a:r>
              <a:rPr dirty="0" sz="400" spc="20">
                <a:solidFill>
                  <a:srgbClr val="797979"/>
                </a:solidFill>
                <a:latin typeface="Times New Roman"/>
                <a:cs typeface="Times New Roman"/>
              </a:rPr>
              <a:t>AdoptiontoalPoliccand</a:t>
            </a:r>
            <a:r>
              <a:rPr dirty="0" sz="400" spc="2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30">
                <a:solidFill>
                  <a:srgbClr val="797979"/>
                </a:solidFill>
                <a:latin typeface="Times New Roman"/>
                <a:cs typeface="Times New Roman"/>
              </a:rPr>
              <a:t>Ar•</a:t>
            </a:r>
            <a:endParaRPr sz="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41996" y="3375394"/>
            <a:ext cx="733425" cy="101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55"/>
              </a:lnSpc>
            </a:pPr>
            <a:r>
              <a:rPr dirty="0" sz="800" spc="-135">
                <a:solidFill>
                  <a:srgbClr val="797979"/>
                </a:solidFill>
                <a:latin typeface="Times New Roman"/>
                <a:cs typeface="Times New Roman"/>
              </a:rPr>
              <a:t>Chll:</a:t>
            </a:r>
            <a:r>
              <a:rPr dirty="0" sz="800" spc="-55">
                <a:solidFill>
                  <a:srgbClr val="797979"/>
                </a:solidFill>
                <a:latin typeface="Times New Roman"/>
                <a:cs typeface="Times New Roman"/>
              </a:rPr>
              <a:t>•</a:t>
            </a: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and</a:t>
            </a:r>
            <a:r>
              <a:rPr dirty="0" sz="400" spc="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20">
                <a:solidFill>
                  <a:srgbClr val="797979"/>
                </a:solidFill>
                <a:latin typeface="Times New Roman"/>
                <a:cs typeface="Times New Roman"/>
              </a:rPr>
              <a:t>Pubfjc</a:t>
            </a:r>
            <a:r>
              <a:rPr dirty="0" sz="350" spc="-2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350" spc="20">
                <a:solidFill>
                  <a:srgbClr val="797979"/>
                </a:solidFill>
                <a:latin typeface="Arial"/>
                <a:cs typeface="Arial"/>
              </a:rPr>
              <a:t>WOfkl</a:t>
            </a:r>
            <a:r>
              <a:rPr dirty="0" sz="350" spc="-10">
                <a:solidFill>
                  <a:srgbClr val="797979"/>
                </a:solidFill>
                <a:latin typeface="Arial"/>
                <a:cs typeface="Arial"/>
              </a:rPr>
              <a:t> </a:t>
            </a:r>
            <a:r>
              <a:rPr dirty="0" sz="550" spc="-35">
                <a:solidFill>
                  <a:srgbClr val="797979"/>
                </a:solidFill>
                <a:latin typeface="Times New Roman"/>
                <a:cs typeface="Times New Roman"/>
              </a:rPr>
              <a:t>aw.ctor.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281368" y="3411735"/>
            <a:ext cx="488950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6364">
              <a:lnSpc>
                <a:spcPct val="100000"/>
              </a:lnSpc>
            </a:pPr>
            <a:r>
              <a:rPr dirty="0" sz="400" spc="15">
                <a:solidFill>
                  <a:srgbClr val="797979"/>
                </a:solidFill>
                <a:latin typeface="Times New Roman"/>
                <a:cs typeface="Times New Roman"/>
              </a:rPr>
              <a:t>ionol</a:t>
            </a:r>
            <a:r>
              <a:rPr dirty="0" sz="400" spc="3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400" spc="-20">
                <a:solidFill>
                  <a:srgbClr val="606060"/>
                </a:solidFill>
                <a:latin typeface="Times New Roman"/>
                <a:cs typeface="Times New Roman"/>
              </a:rPr>
              <a:t>700M</a:t>
            </a:r>
            <a:r>
              <a:rPr dirty="0" sz="400" spc="10">
                <a:solidFill>
                  <a:srgbClr val="797979"/>
                </a:solidFill>
                <a:latin typeface="Times New Roman"/>
                <a:cs typeface="Times New Roman"/>
              </a:rPr>
              <a:t>Hzeo</a:t>
            </a:r>
            <a:endParaRPr sz="400">
              <a:latin typeface="Times New Roman"/>
              <a:cs typeface="Times New Roman"/>
            </a:endParaRPr>
          </a:p>
          <a:p>
            <a:pPr>
              <a:lnSpc>
                <a:spcPts val="475"/>
              </a:lnSpc>
              <a:spcBef>
                <a:spcPts val="90"/>
              </a:spcBef>
            </a:pPr>
            <a:r>
              <a:rPr dirty="0" sz="400" spc="5">
                <a:solidFill>
                  <a:srgbClr val="797979"/>
                </a:solidFill>
                <a:latin typeface="Arial"/>
                <a:cs typeface="Arial"/>
              </a:rPr>
              <a:t>cU'l"ClnllY*rn.</a:t>
            </a:r>
            <a:endParaRPr sz="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727451" y="5210678"/>
            <a:ext cx="4258945" cy="3189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57530" marR="554990">
              <a:lnSpc>
                <a:spcPts val="1860"/>
              </a:lnSpc>
            </a:pPr>
            <a:r>
              <a:rPr dirty="0" sz="1650" spc="145">
                <a:solidFill>
                  <a:srgbClr val="383A3A"/>
                </a:solidFill>
                <a:latin typeface="Times New Roman"/>
                <a:cs typeface="Times New Roman"/>
              </a:rPr>
              <a:t>P</a:t>
            </a:r>
            <a:r>
              <a:rPr dirty="0" sz="1650" spc="25">
                <a:solidFill>
                  <a:srgbClr val="383A3A"/>
                </a:solidFill>
                <a:latin typeface="Times New Roman"/>
                <a:cs typeface="Times New Roman"/>
              </a:rPr>
              <a:t>o</a:t>
            </a:r>
            <a:r>
              <a:rPr dirty="0" sz="1650" spc="-5">
                <a:solidFill>
                  <a:srgbClr val="383A3A"/>
                </a:solidFill>
                <a:latin typeface="Times New Roman"/>
                <a:cs typeface="Times New Roman"/>
              </a:rPr>
              <a:t>s</a:t>
            </a:r>
            <a:r>
              <a:rPr dirty="0" sz="1650" spc="-40">
                <a:solidFill>
                  <a:srgbClr val="383A3A"/>
                </a:solidFill>
                <a:latin typeface="Times New Roman"/>
                <a:cs typeface="Times New Roman"/>
              </a:rPr>
              <a:t>s</a:t>
            </a:r>
            <a:r>
              <a:rPr dirty="0" sz="1650" spc="-5">
                <a:solidFill>
                  <a:srgbClr val="383A3A"/>
                </a:solidFill>
                <a:latin typeface="Times New Roman"/>
                <a:cs typeface="Times New Roman"/>
              </a:rPr>
              <a:t>i</a:t>
            </a:r>
            <a:r>
              <a:rPr dirty="0" sz="1650" spc="130">
                <a:solidFill>
                  <a:srgbClr val="383A3A"/>
                </a:solidFill>
                <a:latin typeface="Times New Roman"/>
                <a:cs typeface="Times New Roman"/>
              </a:rPr>
              <a:t>b</a:t>
            </a:r>
            <a:r>
              <a:rPr dirty="0" sz="1650" spc="-10">
                <a:solidFill>
                  <a:srgbClr val="383A3A"/>
                </a:solidFill>
                <a:latin typeface="Times New Roman"/>
                <a:cs typeface="Times New Roman"/>
              </a:rPr>
              <a:t>l</a:t>
            </a:r>
            <a:r>
              <a:rPr dirty="0" sz="1650" spc="120">
                <a:solidFill>
                  <a:srgbClr val="383A3A"/>
                </a:solidFill>
                <a:latin typeface="Times New Roman"/>
                <a:cs typeface="Times New Roman"/>
              </a:rPr>
              <a:t>e</a:t>
            </a:r>
            <a:r>
              <a:rPr dirty="0" sz="1650" spc="-140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650" spc="65">
                <a:solidFill>
                  <a:srgbClr val="383A3A"/>
                </a:solidFill>
                <a:latin typeface="Times New Roman"/>
                <a:cs typeface="Times New Roman"/>
              </a:rPr>
              <a:t>Proc</a:t>
            </a:r>
            <a:r>
              <a:rPr dirty="0" sz="1650" spc="60">
                <a:solidFill>
                  <a:srgbClr val="383A3A"/>
                </a:solidFill>
                <a:latin typeface="Times New Roman"/>
                <a:cs typeface="Times New Roman"/>
              </a:rPr>
              <a:t>e</a:t>
            </a:r>
            <a:r>
              <a:rPr dirty="0" sz="1650" spc="30">
                <a:solidFill>
                  <a:srgbClr val="383A3A"/>
                </a:solidFill>
                <a:latin typeface="Times New Roman"/>
                <a:cs typeface="Times New Roman"/>
              </a:rPr>
              <a:t>s</a:t>
            </a:r>
            <a:r>
              <a:rPr dirty="0" sz="1650" spc="160">
                <a:solidFill>
                  <a:srgbClr val="383A3A"/>
                </a:solidFill>
                <a:latin typeface="Times New Roman"/>
                <a:cs typeface="Times New Roman"/>
              </a:rPr>
              <a:t>s</a:t>
            </a:r>
            <a:r>
              <a:rPr dirty="0" sz="1650" spc="-18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650" spc="85">
                <a:solidFill>
                  <a:srgbClr val="383A3A"/>
                </a:solidFill>
                <a:latin typeface="Times New Roman"/>
                <a:cs typeface="Times New Roman"/>
              </a:rPr>
              <a:t>for</a:t>
            </a:r>
            <a:r>
              <a:rPr dirty="0" sz="1650" spc="2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650" spc="-70">
                <a:solidFill>
                  <a:srgbClr val="383A3A"/>
                </a:solidFill>
                <a:latin typeface="Times New Roman"/>
                <a:cs typeface="Times New Roman"/>
              </a:rPr>
              <a:t>S</a:t>
            </a:r>
            <a:r>
              <a:rPr dirty="0" sz="1650" spc="80">
                <a:solidFill>
                  <a:srgbClr val="383A3A"/>
                </a:solidFill>
                <a:latin typeface="Times New Roman"/>
                <a:cs typeface="Times New Roman"/>
              </a:rPr>
              <a:t>trate</a:t>
            </a:r>
            <a:r>
              <a:rPr dirty="0" sz="1650" spc="65">
                <a:solidFill>
                  <a:srgbClr val="383A3A"/>
                </a:solidFill>
                <a:latin typeface="Times New Roman"/>
                <a:cs typeface="Times New Roman"/>
              </a:rPr>
              <a:t>g</a:t>
            </a:r>
            <a:r>
              <a:rPr dirty="0" sz="1650" spc="85">
                <a:solidFill>
                  <a:srgbClr val="383A3A"/>
                </a:solidFill>
                <a:latin typeface="Times New Roman"/>
                <a:cs typeface="Times New Roman"/>
              </a:rPr>
              <a:t>ic</a:t>
            </a:r>
            <a:r>
              <a:rPr dirty="0" sz="1650" spc="-15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650" spc="145">
                <a:solidFill>
                  <a:srgbClr val="383A3A"/>
                </a:solidFill>
                <a:latin typeface="Times New Roman"/>
                <a:cs typeface="Times New Roman"/>
              </a:rPr>
              <a:t>P</a:t>
            </a:r>
            <a:r>
              <a:rPr dirty="0" sz="1650" spc="65">
                <a:solidFill>
                  <a:srgbClr val="383A3A"/>
                </a:solidFill>
                <a:latin typeface="Times New Roman"/>
                <a:cs typeface="Times New Roman"/>
              </a:rPr>
              <a:t>lan</a:t>
            </a:r>
            <a:r>
              <a:rPr dirty="0" sz="1650" spc="40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650" spc="75">
                <a:solidFill>
                  <a:srgbClr val="383A3A"/>
                </a:solidFill>
                <a:latin typeface="Times New Roman"/>
                <a:cs typeface="Times New Roman"/>
              </a:rPr>
              <a:t>Chang</a:t>
            </a:r>
            <a:r>
              <a:rPr dirty="0" sz="1650" spc="35">
                <a:solidFill>
                  <a:srgbClr val="383A3A"/>
                </a:solidFill>
                <a:latin typeface="Times New Roman"/>
                <a:cs typeface="Times New Roman"/>
              </a:rPr>
              <a:t>e</a:t>
            </a:r>
            <a:r>
              <a:rPr dirty="0" sz="1650" spc="160">
                <a:solidFill>
                  <a:srgbClr val="383A3A"/>
                </a:solidFill>
                <a:latin typeface="Times New Roman"/>
                <a:cs typeface="Times New Roman"/>
              </a:rPr>
              <a:t>s</a:t>
            </a:r>
            <a:endParaRPr sz="1650">
              <a:latin typeface="Times New Roman"/>
              <a:cs typeface="Times New Roman"/>
            </a:endParaRPr>
          </a:p>
          <a:p>
            <a:pPr marL="417195" marR="269240" indent="-113030">
              <a:lnSpc>
                <a:spcPts val="1460"/>
              </a:lnSpc>
              <a:spcBef>
                <a:spcPts val="710"/>
              </a:spcBef>
            </a:pPr>
            <a:r>
              <a:rPr dirty="0" sz="1250" spc="5">
                <a:solidFill>
                  <a:srgbClr val="5EAABA"/>
                </a:solidFill>
                <a:latin typeface="Times New Roman"/>
                <a:cs typeface="Times New Roman"/>
              </a:rPr>
              <a:t>u</a:t>
            </a:r>
            <a:r>
              <a:rPr dirty="0" sz="1250" spc="-95">
                <a:solidFill>
                  <a:srgbClr val="5EAABA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4B4B4B"/>
                </a:solidFill>
                <a:latin typeface="Times New Roman"/>
                <a:cs typeface="Times New Roman"/>
              </a:rPr>
              <a:t>Determination</a:t>
            </a:r>
            <a:r>
              <a:rPr dirty="0" sz="1250" spc="12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 spc="10">
                <a:solidFill>
                  <a:srgbClr val="383A3A"/>
                </a:solidFill>
                <a:latin typeface="Times New Roman"/>
                <a:cs typeface="Times New Roman"/>
              </a:rPr>
              <a:t>of</a:t>
            </a:r>
            <a:r>
              <a:rPr dirty="0" sz="1250" spc="10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83A3A"/>
                </a:solidFill>
                <a:latin typeface="Times New Roman"/>
                <a:cs typeface="Times New Roman"/>
              </a:rPr>
              <a:t>needed</a:t>
            </a:r>
            <a:r>
              <a:rPr dirty="0" sz="1250" spc="60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83A3A"/>
                </a:solidFill>
                <a:latin typeface="Times New Roman"/>
                <a:cs typeface="Times New Roman"/>
              </a:rPr>
              <a:t>changes</a:t>
            </a:r>
            <a:r>
              <a:rPr dirty="0" sz="1250" spc="3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35">
                <a:solidFill>
                  <a:srgbClr val="4B4B4B"/>
                </a:solidFill>
                <a:latin typeface="Times New Roman"/>
                <a:cs typeface="Times New Roman"/>
              </a:rPr>
              <a:t>by</a:t>
            </a:r>
            <a:r>
              <a:rPr dirty="0" sz="1250" spc="10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 spc="10">
                <a:solidFill>
                  <a:srgbClr val="4B4B4B"/>
                </a:solidFill>
                <a:latin typeface="Times New Roman"/>
                <a:cs typeface="Times New Roman"/>
              </a:rPr>
              <a:t>a</a:t>
            </a:r>
            <a:r>
              <a:rPr dirty="0" sz="1250" spc="-6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4B4B4B"/>
                </a:solidFill>
                <a:latin typeface="Times New Roman"/>
                <a:cs typeface="Times New Roman"/>
              </a:rPr>
              <a:t>MERA</a:t>
            </a:r>
            <a:r>
              <a:rPr dirty="0" sz="1250" spc="-1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83A3A"/>
                </a:solidFill>
                <a:latin typeface="Times New Roman"/>
                <a:cs typeface="Times New Roman"/>
              </a:rPr>
              <a:t>membe</a:t>
            </a:r>
            <a:r>
              <a:rPr dirty="0" sz="1250" spc="55">
                <a:solidFill>
                  <a:srgbClr val="383A3A"/>
                </a:solidFill>
                <a:latin typeface="Times New Roman"/>
                <a:cs typeface="Times New Roman"/>
              </a:rPr>
              <a:t>r</a:t>
            </a:r>
            <a:r>
              <a:rPr dirty="0" sz="1250" spc="45">
                <a:solidFill>
                  <a:srgbClr val="606060"/>
                </a:solidFill>
                <a:latin typeface="Times New Roman"/>
                <a:cs typeface="Times New Roman"/>
              </a:rPr>
              <a:t>,</a:t>
            </a:r>
            <a:r>
              <a:rPr dirty="0" sz="1250" spc="45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4B4B4B"/>
                </a:solidFill>
                <a:latin typeface="Times New Roman"/>
                <a:cs typeface="Times New Roman"/>
              </a:rPr>
              <a:t>work</a:t>
            </a:r>
            <a:r>
              <a:rPr dirty="0" sz="1250" spc="6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 spc="5">
                <a:solidFill>
                  <a:srgbClr val="4B4B4B"/>
                </a:solidFill>
                <a:latin typeface="Times New Roman"/>
                <a:cs typeface="Times New Roman"/>
              </a:rPr>
              <a:t>grou</a:t>
            </a:r>
            <a:r>
              <a:rPr dirty="0" sz="1250" spc="10">
                <a:solidFill>
                  <a:srgbClr val="4B4B4B"/>
                </a:solidFill>
                <a:latin typeface="Times New Roman"/>
                <a:cs typeface="Times New Roman"/>
              </a:rPr>
              <a:t>p</a:t>
            </a:r>
            <a:r>
              <a:rPr dirty="0" sz="1250" spc="165">
                <a:solidFill>
                  <a:srgbClr val="797979"/>
                </a:solidFill>
                <a:latin typeface="Times New Roman"/>
                <a:cs typeface="Times New Roman"/>
              </a:rPr>
              <a:t>,</a:t>
            </a:r>
            <a:r>
              <a:rPr dirty="0" sz="1250" spc="-155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83A3A"/>
                </a:solidFill>
                <a:latin typeface="Times New Roman"/>
                <a:cs typeface="Times New Roman"/>
              </a:rPr>
              <a:t>committee,</a:t>
            </a:r>
            <a:r>
              <a:rPr dirty="0" sz="1250" spc="80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4B4B4B"/>
                </a:solidFill>
                <a:latin typeface="Times New Roman"/>
                <a:cs typeface="Times New Roman"/>
              </a:rPr>
              <a:t>subcommitte</a:t>
            </a:r>
            <a:r>
              <a:rPr dirty="0" sz="1250" spc="55">
                <a:solidFill>
                  <a:srgbClr val="4B4B4B"/>
                </a:solidFill>
                <a:latin typeface="Times New Roman"/>
                <a:cs typeface="Times New Roman"/>
              </a:rPr>
              <a:t>e</a:t>
            </a:r>
            <a:r>
              <a:rPr dirty="0" sz="1250" spc="105">
                <a:solidFill>
                  <a:srgbClr val="797979"/>
                </a:solidFill>
                <a:latin typeface="Times New Roman"/>
                <a:cs typeface="Times New Roman"/>
              </a:rPr>
              <a:t>,</a:t>
            </a:r>
            <a:r>
              <a:rPr dirty="0" sz="1250" spc="-130">
                <a:solidFill>
                  <a:srgbClr val="797979"/>
                </a:solidFill>
                <a:latin typeface="Times New Roman"/>
                <a:cs typeface="Times New Roman"/>
              </a:rPr>
              <a:t> </a:t>
            </a:r>
            <a:r>
              <a:rPr dirty="0" sz="1250" spc="15">
                <a:solidFill>
                  <a:srgbClr val="4B4B4B"/>
                </a:solidFill>
                <a:latin typeface="Times New Roman"/>
                <a:cs typeface="Times New Roman"/>
              </a:rPr>
              <a:t>et</a:t>
            </a:r>
            <a:r>
              <a:rPr dirty="0" sz="1250" spc="50">
                <a:solidFill>
                  <a:srgbClr val="4B4B4B"/>
                </a:solidFill>
                <a:latin typeface="Times New Roman"/>
                <a:cs typeface="Times New Roman"/>
              </a:rPr>
              <a:t>c</a:t>
            </a:r>
            <a:r>
              <a:rPr dirty="0" sz="1250" spc="5">
                <a:solidFill>
                  <a:srgbClr val="151515"/>
                </a:solidFill>
                <a:latin typeface="Times New Roman"/>
                <a:cs typeface="Times New Roman"/>
              </a:rPr>
              <a:t>.</a:t>
            </a:r>
            <a:endParaRPr sz="125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spcBef>
                <a:spcPts val="815"/>
              </a:spcBef>
            </a:pPr>
            <a:r>
              <a:rPr dirty="0" sz="1200" spc="165">
                <a:solidFill>
                  <a:srgbClr val="5EAABA"/>
                </a:solidFill>
                <a:latin typeface="Arial"/>
                <a:cs typeface="Arial"/>
              </a:rPr>
              <a:t>u</a:t>
            </a:r>
            <a:r>
              <a:rPr dirty="0" sz="1200" spc="-210">
                <a:solidFill>
                  <a:srgbClr val="5EAABA"/>
                </a:solidFill>
                <a:latin typeface="Arial"/>
                <a:cs typeface="Arial"/>
              </a:rPr>
              <a:t> </a:t>
            </a:r>
            <a:r>
              <a:rPr dirty="0" sz="1250" spc="-10">
                <a:solidFill>
                  <a:srgbClr val="4B4B4B"/>
                </a:solidFill>
                <a:latin typeface="Times New Roman"/>
                <a:cs typeface="Times New Roman"/>
              </a:rPr>
              <a:t>Specific</a:t>
            </a:r>
            <a:r>
              <a:rPr dirty="0" sz="1250" spc="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83A3A"/>
                </a:solidFill>
                <a:latin typeface="Times New Roman"/>
                <a:cs typeface="Times New Roman"/>
              </a:rPr>
              <a:t>cha</a:t>
            </a:r>
            <a:r>
              <a:rPr dirty="0" sz="1250" spc="15">
                <a:solidFill>
                  <a:srgbClr val="383A3A"/>
                </a:solidFill>
                <a:latin typeface="Times New Roman"/>
                <a:cs typeface="Times New Roman"/>
              </a:rPr>
              <a:t>n</a:t>
            </a:r>
            <a:r>
              <a:rPr dirty="0" sz="1250" spc="10">
                <a:solidFill>
                  <a:srgbClr val="606060"/>
                </a:solidFill>
                <a:latin typeface="Times New Roman"/>
                <a:cs typeface="Times New Roman"/>
              </a:rPr>
              <a:t>g</a:t>
            </a:r>
            <a:r>
              <a:rPr dirty="0" sz="1250" spc="10">
                <a:solidFill>
                  <a:srgbClr val="383A3A"/>
                </a:solidFill>
                <a:latin typeface="Times New Roman"/>
                <a:cs typeface="Times New Roman"/>
              </a:rPr>
              <a:t>es</a:t>
            </a:r>
            <a:r>
              <a:rPr dirty="0" sz="1250" spc="-3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83A3A"/>
                </a:solidFill>
                <a:latin typeface="Times New Roman"/>
                <a:cs typeface="Times New Roman"/>
              </a:rPr>
              <a:t>proposed</a:t>
            </a:r>
            <a:r>
              <a:rPr dirty="0" sz="1250" spc="5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5">
                <a:solidFill>
                  <a:srgbClr val="383A3A"/>
                </a:solidFill>
                <a:latin typeface="Times New Roman"/>
                <a:cs typeface="Times New Roman"/>
              </a:rPr>
              <a:t>to</a:t>
            </a:r>
            <a:r>
              <a:rPr dirty="0" sz="1250" spc="-3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15">
                <a:solidFill>
                  <a:srgbClr val="383A3A"/>
                </a:solidFill>
                <a:latin typeface="Times New Roman"/>
                <a:cs typeface="Times New Roman"/>
              </a:rPr>
              <a:t>the</a:t>
            </a:r>
            <a:r>
              <a:rPr dirty="0" sz="1250" spc="-50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4B4B4B"/>
                </a:solidFill>
                <a:latin typeface="Times New Roman"/>
                <a:cs typeface="Times New Roman"/>
              </a:rPr>
              <a:t>Executive</a:t>
            </a:r>
            <a:r>
              <a:rPr dirty="0" sz="1250" spc="8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83A3A"/>
                </a:solidFill>
                <a:latin typeface="Times New Roman"/>
                <a:cs typeface="Times New Roman"/>
              </a:rPr>
              <a:t>Committ</a:t>
            </a:r>
            <a:r>
              <a:rPr dirty="0" sz="1250" spc="90">
                <a:solidFill>
                  <a:srgbClr val="383A3A"/>
                </a:solidFill>
                <a:latin typeface="Times New Roman"/>
                <a:cs typeface="Times New Roman"/>
              </a:rPr>
              <a:t>e</a:t>
            </a:r>
            <a:r>
              <a:rPr dirty="0" sz="1250" spc="10">
                <a:solidFill>
                  <a:srgbClr val="606060"/>
                </a:solidFill>
                <a:latin typeface="Times New Roman"/>
                <a:cs typeface="Times New Roman"/>
              </a:rPr>
              <a:t>e</a:t>
            </a:r>
            <a:endParaRPr sz="1250">
              <a:latin typeface="Times New Roman"/>
              <a:cs typeface="Times New Roman"/>
            </a:endParaRPr>
          </a:p>
          <a:p>
            <a:pPr marL="421640" marR="393700" indent="-117475">
              <a:lnSpc>
                <a:spcPct val="100000"/>
              </a:lnSpc>
              <a:spcBef>
                <a:spcPts val="750"/>
              </a:spcBef>
            </a:pPr>
            <a:r>
              <a:rPr dirty="0" sz="800" spc="290">
                <a:solidFill>
                  <a:srgbClr val="5EAABA"/>
                </a:solidFill>
                <a:latin typeface="Arial"/>
                <a:cs typeface="Arial"/>
              </a:rPr>
              <a:t>:</a:t>
            </a:r>
            <a:r>
              <a:rPr dirty="0" sz="800" spc="150">
                <a:solidFill>
                  <a:srgbClr val="5EAABA"/>
                </a:solidFill>
                <a:latin typeface="Arial"/>
                <a:cs typeface="Arial"/>
              </a:rPr>
              <a:t>i</a:t>
            </a:r>
            <a:r>
              <a:rPr dirty="0" sz="1250" spc="20">
                <a:solidFill>
                  <a:srgbClr val="606060"/>
                </a:solidFill>
                <a:latin typeface="Times New Roman"/>
                <a:cs typeface="Times New Roman"/>
              </a:rPr>
              <a:t>Ex</a:t>
            </a:r>
            <a:r>
              <a:rPr dirty="0" sz="1250" spc="20">
                <a:solidFill>
                  <a:srgbClr val="606060"/>
                </a:solidFill>
                <a:latin typeface="Times New Roman"/>
                <a:cs typeface="Times New Roman"/>
              </a:rPr>
              <a:t>e</a:t>
            </a:r>
            <a:r>
              <a:rPr dirty="0" sz="1250">
                <a:solidFill>
                  <a:srgbClr val="383A3A"/>
                </a:solidFill>
                <a:latin typeface="Times New Roman"/>
                <a:cs typeface="Times New Roman"/>
              </a:rPr>
              <a:t>cutive</a:t>
            </a:r>
            <a:r>
              <a:rPr dirty="0" sz="1250" spc="-1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4B4B4B"/>
                </a:solidFill>
                <a:latin typeface="Times New Roman"/>
                <a:cs typeface="Times New Roman"/>
              </a:rPr>
              <a:t>Committee</a:t>
            </a:r>
            <a:r>
              <a:rPr dirty="0" sz="1250" spc="4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383A3A"/>
                </a:solidFill>
                <a:latin typeface="Times New Roman"/>
                <a:cs typeface="Times New Roman"/>
              </a:rPr>
              <a:t>rev</a:t>
            </a:r>
            <a:r>
              <a:rPr dirty="0" sz="1250" spc="30">
                <a:solidFill>
                  <a:srgbClr val="383A3A"/>
                </a:solidFill>
                <a:latin typeface="Times New Roman"/>
                <a:cs typeface="Times New Roman"/>
              </a:rPr>
              <a:t>i</a:t>
            </a:r>
            <a:r>
              <a:rPr dirty="0" sz="1250" spc="5">
                <a:solidFill>
                  <a:srgbClr val="606060"/>
                </a:solidFill>
                <a:latin typeface="Times New Roman"/>
                <a:cs typeface="Times New Roman"/>
              </a:rPr>
              <a:t>ews</a:t>
            </a:r>
            <a:r>
              <a:rPr dirty="0" sz="1250" spc="-20">
                <a:solidFill>
                  <a:srgbClr val="606060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383A3A"/>
                </a:solidFill>
                <a:latin typeface="Times New Roman"/>
                <a:cs typeface="Times New Roman"/>
              </a:rPr>
              <a:t>and</a:t>
            </a:r>
            <a:r>
              <a:rPr dirty="0" sz="1250" spc="3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4B4B4B"/>
                </a:solidFill>
                <a:latin typeface="Times New Roman"/>
                <a:cs typeface="Times New Roman"/>
              </a:rPr>
              <a:t>approves</a:t>
            </a:r>
            <a:r>
              <a:rPr dirty="0" sz="1250" spc="1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 spc="-15">
                <a:solidFill>
                  <a:srgbClr val="383A3A"/>
                </a:solidFill>
                <a:latin typeface="Times New Roman"/>
                <a:cs typeface="Times New Roman"/>
              </a:rPr>
              <a:t>proposed</a:t>
            </a:r>
            <a:r>
              <a:rPr dirty="0" sz="1250" spc="-10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83A3A"/>
                </a:solidFill>
                <a:latin typeface="Times New Roman"/>
                <a:cs typeface="Times New Roman"/>
              </a:rPr>
              <a:t>cha</a:t>
            </a:r>
            <a:r>
              <a:rPr dirty="0" sz="1250" spc="15">
                <a:solidFill>
                  <a:srgbClr val="383A3A"/>
                </a:solidFill>
                <a:latin typeface="Times New Roman"/>
                <a:cs typeface="Times New Roman"/>
              </a:rPr>
              <a:t>n</a:t>
            </a:r>
            <a:r>
              <a:rPr dirty="0" sz="1250" spc="-15">
                <a:solidFill>
                  <a:srgbClr val="606060"/>
                </a:solidFill>
                <a:latin typeface="Times New Roman"/>
                <a:cs typeface="Times New Roman"/>
              </a:rPr>
              <a:t>ges</a:t>
            </a:r>
            <a:endParaRPr sz="125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spcBef>
                <a:spcPts val="715"/>
              </a:spcBef>
            </a:pPr>
            <a:r>
              <a:rPr dirty="0" sz="850" spc="-100">
                <a:solidFill>
                  <a:srgbClr val="36A8B8"/>
                </a:solidFill>
                <a:latin typeface="Times New Roman"/>
                <a:cs typeface="Times New Roman"/>
              </a:rPr>
              <a:t>....J</a:t>
            </a:r>
            <a:r>
              <a:rPr dirty="0" sz="850" spc="-20">
                <a:solidFill>
                  <a:srgbClr val="36A8B8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4B4B4B"/>
                </a:solidFill>
                <a:latin typeface="Times New Roman"/>
                <a:cs typeface="Times New Roman"/>
              </a:rPr>
              <a:t>Proposed</a:t>
            </a:r>
            <a:r>
              <a:rPr dirty="0" sz="1250" spc="8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83A3A"/>
                </a:solidFill>
                <a:latin typeface="Times New Roman"/>
                <a:cs typeface="Times New Roman"/>
              </a:rPr>
              <a:t>changes</a:t>
            </a:r>
            <a:r>
              <a:rPr dirty="0" sz="1250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10">
                <a:solidFill>
                  <a:srgbClr val="383A3A"/>
                </a:solidFill>
                <a:latin typeface="Times New Roman"/>
                <a:cs typeface="Times New Roman"/>
              </a:rPr>
              <a:t>reviewed</a:t>
            </a:r>
            <a:r>
              <a:rPr dirty="0" sz="1250" spc="8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383A3A"/>
                </a:solidFill>
                <a:latin typeface="Times New Roman"/>
                <a:cs typeface="Times New Roman"/>
              </a:rPr>
              <a:t>and</a:t>
            </a:r>
            <a:r>
              <a:rPr dirty="0" sz="1250" spc="3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5">
                <a:solidFill>
                  <a:srgbClr val="606060"/>
                </a:solidFill>
                <a:latin typeface="Times New Roman"/>
                <a:cs typeface="Times New Roman"/>
              </a:rPr>
              <a:t>ap</a:t>
            </a:r>
            <a:r>
              <a:rPr dirty="0" sz="1250" spc="-60">
                <a:solidFill>
                  <a:srgbClr val="606060"/>
                </a:solidFill>
                <a:latin typeface="Times New Roman"/>
                <a:cs typeface="Times New Roman"/>
              </a:rPr>
              <a:t>p</a:t>
            </a:r>
            <a:r>
              <a:rPr dirty="0" sz="1250" spc="25">
                <a:solidFill>
                  <a:srgbClr val="383A3A"/>
                </a:solidFill>
                <a:latin typeface="Times New Roman"/>
                <a:cs typeface="Times New Roman"/>
              </a:rPr>
              <a:t>r</a:t>
            </a:r>
            <a:r>
              <a:rPr dirty="0" sz="1250" spc="-40">
                <a:solidFill>
                  <a:srgbClr val="383A3A"/>
                </a:solidFill>
                <a:latin typeface="Times New Roman"/>
                <a:cs typeface="Times New Roman"/>
              </a:rPr>
              <a:t>o</a:t>
            </a:r>
            <a:r>
              <a:rPr dirty="0" sz="1250" spc="25">
                <a:solidFill>
                  <a:srgbClr val="606060"/>
                </a:solidFill>
                <a:latin typeface="Times New Roman"/>
                <a:cs typeface="Times New Roman"/>
              </a:rPr>
              <a:t>v</a:t>
            </a:r>
            <a:r>
              <a:rPr dirty="0" sz="1250" spc="25">
                <a:solidFill>
                  <a:srgbClr val="606060"/>
                </a:solidFill>
                <a:latin typeface="Times New Roman"/>
                <a:cs typeface="Times New Roman"/>
              </a:rPr>
              <a:t>e</a:t>
            </a:r>
            <a:r>
              <a:rPr dirty="0" sz="1250" spc="-35">
                <a:solidFill>
                  <a:srgbClr val="383A3A"/>
                </a:solidFill>
                <a:latin typeface="Times New Roman"/>
                <a:cs typeface="Times New Roman"/>
              </a:rPr>
              <a:t>d</a:t>
            </a:r>
            <a:r>
              <a:rPr dirty="0" sz="1250" spc="1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35">
                <a:solidFill>
                  <a:srgbClr val="383A3A"/>
                </a:solidFill>
                <a:latin typeface="Times New Roman"/>
                <a:cs typeface="Times New Roman"/>
              </a:rPr>
              <a:t>by</a:t>
            </a:r>
            <a:r>
              <a:rPr dirty="0" sz="1250" spc="60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4B4B4B"/>
                </a:solidFill>
                <a:latin typeface="Times New Roman"/>
                <a:cs typeface="Times New Roman"/>
              </a:rPr>
              <a:t>the</a:t>
            </a:r>
            <a:r>
              <a:rPr dirty="0" sz="1250" spc="-5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250">
                <a:solidFill>
                  <a:srgbClr val="4B4B4B"/>
                </a:solidFill>
                <a:latin typeface="Times New Roman"/>
                <a:cs typeface="Times New Roman"/>
              </a:rPr>
              <a:t>Board</a:t>
            </a:r>
            <a:endParaRPr sz="1250">
              <a:latin typeface="Times New Roman"/>
              <a:cs typeface="Times New Roman"/>
            </a:endParaRPr>
          </a:p>
          <a:p>
            <a:pPr marL="304800">
              <a:lnSpc>
                <a:spcPct val="100000"/>
              </a:lnSpc>
              <a:spcBef>
                <a:spcPts val="705"/>
              </a:spcBef>
            </a:pPr>
            <a:r>
              <a:rPr dirty="0" sz="1400" spc="25">
                <a:solidFill>
                  <a:srgbClr val="5EAABA"/>
                </a:solidFill>
                <a:latin typeface="Times New Roman"/>
                <a:cs typeface="Times New Roman"/>
              </a:rPr>
              <a:t>o</a:t>
            </a:r>
            <a:r>
              <a:rPr dirty="0" sz="1400" spc="-85">
                <a:solidFill>
                  <a:srgbClr val="5EAABA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4B4B4B"/>
                </a:solidFill>
                <a:latin typeface="Times New Roman"/>
                <a:cs typeface="Times New Roman"/>
              </a:rPr>
              <a:t>Strategic</a:t>
            </a:r>
            <a:r>
              <a:rPr dirty="0" sz="1400" spc="-80">
                <a:solidFill>
                  <a:srgbClr val="4B4B4B"/>
                </a:solidFill>
                <a:latin typeface="Times New Roman"/>
                <a:cs typeface="Times New Roman"/>
              </a:rPr>
              <a:t> </a:t>
            </a:r>
            <a:r>
              <a:rPr dirty="0" sz="1400" spc="-65">
                <a:solidFill>
                  <a:srgbClr val="383A3A"/>
                </a:solidFill>
                <a:latin typeface="Times New Roman"/>
                <a:cs typeface="Times New Roman"/>
              </a:rPr>
              <a:t>Plan</a:t>
            </a:r>
            <a:r>
              <a:rPr dirty="0" sz="1400" spc="1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250" spc="-20">
                <a:solidFill>
                  <a:srgbClr val="383A3A"/>
                </a:solidFill>
                <a:latin typeface="Times New Roman"/>
                <a:cs typeface="Times New Roman"/>
              </a:rPr>
              <a:t>is</a:t>
            </a:r>
            <a:r>
              <a:rPr dirty="0" sz="1250" spc="-55">
                <a:solidFill>
                  <a:srgbClr val="383A3A"/>
                </a:solidFill>
                <a:latin typeface="Times New Roman"/>
                <a:cs typeface="Times New Roman"/>
              </a:rPr>
              <a:t> </a:t>
            </a:r>
            <a:r>
              <a:rPr dirty="0" sz="1400" spc="-80">
                <a:solidFill>
                  <a:srgbClr val="383A3A"/>
                </a:solidFill>
                <a:latin typeface="Times New Roman"/>
                <a:cs typeface="Times New Roman"/>
              </a:rPr>
              <a:t>updated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2729865">
              <a:lnSpc>
                <a:spcPct val="100000"/>
              </a:lnSpc>
              <a:spcBef>
                <a:spcPts val="955"/>
              </a:spcBef>
            </a:pPr>
            <a:r>
              <a:rPr dirty="0" sz="650" spc="-15">
                <a:solidFill>
                  <a:srgbClr val="797979"/>
                </a:solidFill>
                <a:latin typeface="Arial"/>
                <a:cs typeface="Arial"/>
              </a:rPr>
              <a:t>C</a:t>
            </a:r>
            <a:r>
              <a:rPr dirty="0" sz="650" spc="-55">
                <a:solidFill>
                  <a:srgbClr val="4B4B4B"/>
                </a:solidFill>
                <a:latin typeface="Arial"/>
                <a:cs typeface="Arial"/>
              </a:rPr>
              <a:t>BG</a:t>
            </a:r>
            <a:r>
              <a:rPr dirty="0" sz="650" spc="5">
                <a:solidFill>
                  <a:srgbClr val="4B4B4B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606060"/>
                </a:solidFill>
                <a:latin typeface="Arial"/>
                <a:cs typeface="Arial"/>
              </a:rPr>
              <a:t>Co</a:t>
            </a:r>
            <a:r>
              <a:rPr dirty="0" sz="650" spc="50">
                <a:solidFill>
                  <a:srgbClr val="606060"/>
                </a:solidFill>
                <a:latin typeface="Arial"/>
                <a:cs typeface="Arial"/>
              </a:rPr>
              <a:t>m</a:t>
            </a:r>
            <a:r>
              <a:rPr dirty="0" sz="650" spc="60">
                <a:solidFill>
                  <a:srgbClr val="797979"/>
                </a:solidFill>
                <a:latin typeface="Arial"/>
                <a:cs typeface="Arial"/>
              </a:rPr>
              <a:t>m</a:t>
            </a:r>
            <a:r>
              <a:rPr dirty="0" sz="650" spc="75">
                <a:solidFill>
                  <a:srgbClr val="606060"/>
                </a:solidFill>
                <a:latin typeface="Arial"/>
                <a:cs typeface="Arial"/>
              </a:rPr>
              <a:t>u</a:t>
            </a:r>
            <a:r>
              <a:rPr dirty="0" sz="650" spc="15">
                <a:solidFill>
                  <a:srgbClr val="606060"/>
                </a:solidFill>
                <a:latin typeface="Arial"/>
                <a:cs typeface="Arial"/>
              </a:rPr>
              <a:t>n</a:t>
            </a:r>
            <a:r>
              <a:rPr dirty="0" sz="650" spc="30">
                <a:solidFill>
                  <a:srgbClr val="797979"/>
                </a:solidFill>
                <a:latin typeface="Arial"/>
                <a:cs typeface="Arial"/>
              </a:rPr>
              <a:t>i</a:t>
            </a:r>
            <a:r>
              <a:rPr dirty="0" sz="650" spc="15">
                <a:solidFill>
                  <a:srgbClr val="606060"/>
                </a:solidFill>
                <a:latin typeface="Arial"/>
                <a:cs typeface="Arial"/>
              </a:rPr>
              <a:t>c</a:t>
            </a:r>
            <a:r>
              <a:rPr dirty="0" sz="650" spc="5">
                <a:solidFill>
                  <a:srgbClr val="606060"/>
                </a:solidFill>
                <a:latin typeface="Arial"/>
                <a:cs typeface="Arial"/>
              </a:rPr>
              <a:t>a</a:t>
            </a:r>
            <a:r>
              <a:rPr dirty="0" sz="650" spc="55">
                <a:solidFill>
                  <a:srgbClr val="383A3A"/>
                </a:solidFill>
                <a:latin typeface="Arial"/>
                <a:cs typeface="Arial"/>
              </a:rPr>
              <a:t>t</a:t>
            </a:r>
            <a:r>
              <a:rPr dirty="0" sz="650" spc="30">
                <a:solidFill>
                  <a:srgbClr val="606060"/>
                </a:solidFill>
                <a:latin typeface="Arial"/>
                <a:cs typeface="Arial"/>
              </a:rPr>
              <a:t>i</a:t>
            </a:r>
            <a:r>
              <a:rPr dirty="0" sz="650" spc="60">
                <a:solidFill>
                  <a:srgbClr val="797979"/>
                </a:solidFill>
                <a:latin typeface="Arial"/>
                <a:cs typeface="Arial"/>
              </a:rPr>
              <a:t>o</a:t>
            </a:r>
            <a:r>
              <a:rPr dirty="0" sz="650" spc="25">
                <a:solidFill>
                  <a:srgbClr val="606060"/>
                </a:solidFill>
                <a:latin typeface="Arial"/>
                <a:cs typeface="Arial"/>
              </a:rPr>
              <a:t>n</a:t>
            </a:r>
            <a:r>
              <a:rPr dirty="0" sz="650" spc="30">
                <a:solidFill>
                  <a:srgbClr val="797979"/>
                </a:solidFill>
                <a:latin typeface="Arial"/>
                <a:cs typeface="Arial"/>
              </a:rPr>
              <a:t>s</a:t>
            </a:r>
            <a:r>
              <a:rPr dirty="0" sz="650" spc="200">
                <a:solidFill>
                  <a:srgbClr val="606060"/>
                </a:solidFill>
                <a:latin typeface="Arial"/>
                <a:cs typeface="Arial"/>
              </a:rPr>
              <a:t>,</a:t>
            </a:r>
            <a:r>
              <a:rPr dirty="0" sz="650" spc="-5">
                <a:solidFill>
                  <a:srgbClr val="606060"/>
                </a:solidFill>
                <a:latin typeface="Arial"/>
                <a:cs typeface="Arial"/>
              </a:rPr>
              <a:t>I</a:t>
            </a:r>
            <a:r>
              <a:rPr dirty="0" sz="650" spc="35">
                <a:solidFill>
                  <a:srgbClr val="606060"/>
                </a:solidFill>
                <a:latin typeface="Arial"/>
                <a:cs typeface="Arial"/>
              </a:rPr>
              <a:t>nc.</a:t>
            </a:r>
            <a:endParaRPr sz="6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490644" y="418747"/>
            <a:ext cx="704850" cy="171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 spc="110">
                <a:solidFill>
                  <a:srgbClr val="383A3A"/>
                </a:solidFill>
                <a:latin typeface="Times New Roman"/>
                <a:cs typeface="Times New Roman"/>
              </a:rPr>
              <a:t>9/</a:t>
            </a:r>
            <a:r>
              <a:rPr dirty="0" sz="1150">
                <a:solidFill>
                  <a:srgbClr val="383A3A"/>
                </a:solidFill>
                <a:latin typeface="Times New Roman"/>
                <a:cs typeface="Times New Roman"/>
              </a:rPr>
              <a:t>1</a:t>
            </a:r>
            <a:r>
              <a:rPr dirty="0" sz="1150" spc="65">
                <a:solidFill>
                  <a:srgbClr val="383A3A"/>
                </a:solidFill>
                <a:latin typeface="Times New Roman"/>
                <a:cs typeface="Times New Roman"/>
              </a:rPr>
              <a:t>9/2011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5355" y="4046220"/>
            <a:ext cx="1659636" cy="516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19072" y="7982711"/>
            <a:ext cx="1636776" cy="502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02611" y="1302101"/>
            <a:ext cx="4277360" cy="0"/>
          </a:xfrm>
          <a:custGeom>
            <a:avLst/>
            <a:gdLst/>
            <a:ahLst/>
            <a:cxnLst/>
            <a:rect l="l" t="t" r="r" b="b"/>
            <a:pathLst>
              <a:path w="4277360" h="0">
                <a:moveTo>
                  <a:pt x="0" y="0"/>
                </a:moveTo>
                <a:lnTo>
                  <a:pt x="4276852" y="0"/>
                </a:lnTo>
              </a:path>
            </a:pathLst>
          </a:custGeom>
          <a:ln w="9032">
            <a:solidFill>
              <a:srgbClr val="2F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11643" y="1297565"/>
            <a:ext cx="0" cy="2767965"/>
          </a:xfrm>
          <a:custGeom>
            <a:avLst/>
            <a:gdLst/>
            <a:ahLst/>
            <a:cxnLst/>
            <a:rect l="l" t="t" r="r" b="b"/>
            <a:pathLst>
              <a:path w="0" h="2767965">
                <a:moveTo>
                  <a:pt x="0" y="2767534"/>
                </a:moveTo>
                <a:lnTo>
                  <a:pt x="0" y="0"/>
                </a:lnTo>
              </a:path>
            </a:pathLst>
          </a:custGeom>
          <a:ln w="1354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72689" y="1293028"/>
            <a:ext cx="0" cy="3203575"/>
          </a:xfrm>
          <a:custGeom>
            <a:avLst/>
            <a:gdLst/>
            <a:ahLst/>
            <a:cxnLst/>
            <a:rect l="l" t="t" r="r" b="b"/>
            <a:pathLst>
              <a:path w="0" h="3203575">
                <a:moveTo>
                  <a:pt x="0" y="3203080"/>
                </a:moveTo>
                <a:lnTo>
                  <a:pt x="0" y="0"/>
                </a:lnTo>
              </a:path>
            </a:pathLst>
          </a:custGeom>
          <a:ln w="13548">
            <a:solidFill>
              <a:srgbClr val="3B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77205" y="5203871"/>
            <a:ext cx="0" cy="3194050"/>
          </a:xfrm>
          <a:custGeom>
            <a:avLst/>
            <a:gdLst/>
            <a:ahLst/>
            <a:cxnLst/>
            <a:rect l="l" t="t" r="r" b="b"/>
            <a:pathLst>
              <a:path w="0" h="3194050">
                <a:moveTo>
                  <a:pt x="0" y="3194006"/>
                </a:moveTo>
                <a:lnTo>
                  <a:pt x="0" y="0"/>
                </a:lnTo>
              </a:path>
            </a:pathLst>
          </a:custGeom>
          <a:ln w="13548">
            <a:solidFill>
              <a:srgbClr val="44444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07758" y="9985809"/>
            <a:ext cx="6490335" cy="0"/>
          </a:xfrm>
          <a:custGeom>
            <a:avLst/>
            <a:gdLst/>
            <a:ahLst/>
            <a:cxnLst/>
            <a:rect l="l" t="t" r="r" b="b"/>
            <a:pathLst>
              <a:path w="6490334" h="0">
                <a:moveTo>
                  <a:pt x="0" y="0"/>
                </a:moveTo>
                <a:lnTo>
                  <a:pt x="6489795" y="0"/>
                </a:lnTo>
              </a:path>
            </a:pathLst>
          </a:custGeom>
          <a:ln w="9032">
            <a:solidFill>
              <a:srgbClr val="A0A0A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05867" y="4493840"/>
            <a:ext cx="2678430" cy="0"/>
          </a:xfrm>
          <a:custGeom>
            <a:avLst/>
            <a:gdLst/>
            <a:ahLst/>
            <a:cxnLst/>
            <a:rect l="l" t="t" r="r" b="b"/>
            <a:pathLst>
              <a:path w="2678429" h="0">
                <a:moveTo>
                  <a:pt x="0" y="0"/>
                </a:moveTo>
                <a:lnTo>
                  <a:pt x="2678112" y="0"/>
                </a:lnTo>
              </a:path>
            </a:pathLst>
          </a:custGeom>
          <a:ln w="13548">
            <a:solidFill>
              <a:srgbClr val="383B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07127" y="5210678"/>
            <a:ext cx="4277360" cy="0"/>
          </a:xfrm>
          <a:custGeom>
            <a:avLst/>
            <a:gdLst/>
            <a:ahLst/>
            <a:cxnLst/>
            <a:rect l="l" t="t" r="r" b="b"/>
            <a:pathLst>
              <a:path w="4277360" h="0">
                <a:moveTo>
                  <a:pt x="0" y="0"/>
                </a:moveTo>
                <a:lnTo>
                  <a:pt x="4276852" y="0"/>
                </a:lnTo>
              </a:path>
            </a:pathLst>
          </a:custGeom>
          <a:ln w="9032">
            <a:solidFill>
              <a:srgbClr val="2B2B2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18417" y="5203871"/>
            <a:ext cx="0" cy="2767965"/>
          </a:xfrm>
          <a:custGeom>
            <a:avLst/>
            <a:gdLst/>
            <a:ahLst/>
            <a:cxnLst/>
            <a:rect l="l" t="t" r="r" b="b"/>
            <a:pathLst>
              <a:path w="0" h="2767965">
                <a:moveTo>
                  <a:pt x="0" y="2767534"/>
                </a:moveTo>
                <a:lnTo>
                  <a:pt x="0" y="0"/>
                </a:lnTo>
              </a:path>
            </a:pathLst>
          </a:custGeom>
          <a:ln w="13548">
            <a:solidFill>
              <a:srgbClr val="3F3F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92318" y="8393342"/>
            <a:ext cx="2691765" cy="0"/>
          </a:xfrm>
          <a:custGeom>
            <a:avLst/>
            <a:gdLst/>
            <a:ahLst/>
            <a:cxnLst/>
            <a:rect l="l" t="t" r="r" b="b"/>
            <a:pathLst>
              <a:path w="2691765" h="0">
                <a:moveTo>
                  <a:pt x="0" y="0"/>
                </a:moveTo>
                <a:lnTo>
                  <a:pt x="2691660" y="0"/>
                </a:lnTo>
              </a:path>
            </a:pathLst>
          </a:custGeom>
          <a:ln w="9032">
            <a:solidFill>
              <a:srgbClr val="2B2F2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11643" y="1302101"/>
            <a:ext cx="4261485" cy="3192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7345">
              <a:lnSpc>
                <a:spcPts val="1889"/>
              </a:lnSpc>
            </a:pPr>
            <a:r>
              <a:rPr dirty="0" sz="1600" spc="55" b="1">
                <a:solidFill>
                  <a:srgbClr val="313433"/>
                </a:solidFill>
                <a:latin typeface="Times New Roman"/>
                <a:cs typeface="Times New Roman"/>
              </a:rPr>
              <a:t>Di</a:t>
            </a:r>
            <a:r>
              <a:rPr dirty="0" sz="1600" spc="-15" b="1">
                <a:solidFill>
                  <a:srgbClr val="313433"/>
                </a:solidFill>
                <a:latin typeface="Times New Roman"/>
                <a:cs typeface="Times New Roman"/>
              </a:rPr>
              <a:t>s</a:t>
            </a:r>
            <a:r>
              <a:rPr dirty="0" sz="1600" spc="85" b="1">
                <a:solidFill>
                  <a:srgbClr val="313433"/>
                </a:solidFill>
                <a:latin typeface="Times New Roman"/>
                <a:cs typeface="Times New Roman"/>
              </a:rPr>
              <a:t>c</a:t>
            </a:r>
            <a:r>
              <a:rPr dirty="0" sz="1600" spc="5" b="1">
                <a:solidFill>
                  <a:srgbClr val="313433"/>
                </a:solidFill>
                <a:latin typeface="Times New Roman"/>
                <a:cs typeface="Times New Roman"/>
              </a:rPr>
              <a:t>u</a:t>
            </a:r>
            <a:r>
              <a:rPr dirty="0" sz="1600" spc="15" b="1">
                <a:solidFill>
                  <a:srgbClr val="313433"/>
                </a:solidFill>
                <a:latin typeface="Times New Roman"/>
                <a:cs typeface="Times New Roman"/>
              </a:rPr>
              <a:t>ss</a:t>
            </a:r>
            <a:r>
              <a:rPr dirty="0" sz="1600" spc="35" b="1">
                <a:solidFill>
                  <a:srgbClr val="313433"/>
                </a:solidFill>
                <a:latin typeface="Times New Roman"/>
                <a:cs typeface="Times New Roman"/>
              </a:rPr>
              <a:t>i</a:t>
            </a:r>
            <a:r>
              <a:rPr dirty="0" sz="1600" spc="-15" b="1">
                <a:solidFill>
                  <a:srgbClr val="313433"/>
                </a:solidFill>
                <a:latin typeface="Times New Roman"/>
                <a:cs typeface="Times New Roman"/>
              </a:rPr>
              <a:t>o</a:t>
            </a:r>
            <a:r>
              <a:rPr dirty="0" sz="1600" spc="210" b="1">
                <a:solidFill>
                  <a:srgbClr val="313433"/>
                </a:solidFill>
                <a:latin typeface="Times New Roman"/>
                <a:cs typeface="Times New Roman"/>
              </a:rPr>
              <a:t>n</a:t>
            </a:r>
            <a:r>
              <a:rPr dirty="0" sz="1600" spc="-12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10" b="1">
                <a:solidFill>
                  <a:srgbClr val="313433"/>
                </a:solidFill>
                <a:latin typeface="Times New Roman"/>
                <a:cs typeface="Times New Roman"/>
              </a:rPr>
              <a:t>o</a:t>
            </a:r>
            <a:r>
              <a:rPr dirty="0" sz="1600" spc="90" b="1">
                <a:solidFill>
                  <a:srgbClr val="313433"/>
                </a:solidFill>
                <a:latin typeface="Times New Roman"/>
                <a:cs typeface="Times New Roman"/>
              </a:rPr>
              <a:t>f</a:t>
            </a:r>
            <a:r>
              <a:rPr dirty="0" sz="1600" spc="-3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30" b="1">
                <a:solidFill>
                  <a:srgbClr val="313433"/>
                </a:solidFill>
                <a:latin typeface="Times New Roman"/>
                <a:cs typeface="Times New Roman"/>
              </a:rPr>
              <a:t>S</a:t>
            </a:r>
            <a:r>
              <a:rPr dirty="0" sz="1600" spc="75" b="1">
                <a:solidFill>
                  <a:srgbClr val="313433"/>
                </a:solidFill>
                <a:latin typeface="Times New Roman"/>
                <a:cs typeface="Times New Roman"/>
              </a:rPr>
              <a:t>ug</a:t>
            </a:r>
            <a:r>
              <a:rPr dirty="0" sz="1600" spc="-15" b="1">
                <a:solidFill>
                  <a:srgbClr val="313433"/>
                </a:solidFill>
                <a:latin typeface="Times New Roman"/>
                <a:cs typeface="Times New Roman"/>
              </a:rPr>
              <a:t>g</a:t>
            </a:r>
            <a:r>
              <a:rPr dirty="0" sz="1600" spc="60" b="1">
                <a:solidFill>
                  <a:srgbClr val="313433"/>
                </a:solidFill>
                <a:latin typeface="Times New Roman"/>
                <a:cs typeface="Times New Roman"/>
              </a:rPr>
              <a:t>e</a:t>
            </a:r>
            <a:r>
              <a:rPr dirty="0" sz="1600" spc="-20" b="1">
                <a:solidFill>
                  <a:srgbClr val="313433"/>
                </a:solidFill>
                <a:latin typeface="Times New Roman"/>
                <a:cs typeface="Times New Roman"/>
              </a:rPr>
              <a:t>s</a:t>
            </a:r>
            <a:r>
              <a:rPr dirty="0" sz="1600" spc="45" b="1">
                <a:solidFill>
                  <a:srgbClr val="313433"/>
                </a:solidFill>
                <a:latin typeface="Times New Roman"/>
                <a:cs typeface="Times New Roman"/>
              </a:rPr>
              <a:t>t</a:t>
            </a:r>
            <a:r>
              <a:rPr dirty="0" sz="1600" spc="10" b="1">
                <a:solidFill>
                  <a:srgbClr val="313433"/>
                </a:solidFill>
                <a:latin typeface="Times New Roman"/>
                <a:cs typeface="Times New Roman"/>
              </a:rPr>
              <a:t>e</a:t>
            </a:r>
            <a:r>
              <a:rPr dirty="0" sz="1600" spc="165" b="1">
                <a:solidFill>
                  <a:srgbClr val="313433"/>
                </a:solidFill>
                <a:latin typeface="Times New Roman"/>
                <a:cs typeface="Times New Roman"/>
              </a:rPr>
              <a:t>d</a:t>
            </a:r>
            <a:r>
              <a:rPr dirty="0" sz="1600" spc="-11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55" b="1">
                <a:solidFill>
                  <a:srgbClr val="313433"/>
                </a:solidFill>
                <a:latin typeface="Times New Roman"/>
                <a:cs typeface="Times New Roman"/>
              </a:rPr>
              <a:t>Cha</a:t>
            </a:r>
            <a:r>
              <a:rPr dirty="0" sz="1600" b="1">
                <a:solidFill>
                  <a:srgbClr val="313433"/>
                </a:solidFill>
                <a:latin typeface="Times New Roman"/>
                <a:cs typeface="Times New Roman"/>
              </a:rPr>
              <a:t>n</a:t>
            </a:r>
            <a:r>
              <a:rPr dirty="0" sz="1600" spc="45" b="1">
                <a:solidFill>
                  <a:srgbClr val="313433"/>
                </a:solidFill>
                <a:latin typeface="Times New Roman"/>
                <a:cs typeface="Times New Roman"/>
              </a:rPr>
              <a:t>g</a:t>
            </a:r>
            <a:r>
              <a:rPr dirty="0" sz="1600" spc="90" b="1">
                <a:solidFill>
                  <a:srgbClr val="313433"/>
                </a:solidFill>
                <a:latin typeface="Times New Roman"/>
                <a:cs typeface="Times New Roman"/>
              </a:rPr>
              <a:t>es</a:t>
            </a:r>
            <a:r>
              <a:rPr dirty="0" sz="1600" spc="-12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60" b="1">
                <a:solidFill>
                  <a:srgbClr val="313433"/>
                </a:solidFill>
                <a:latin typeface="Times New Roman"/>
                <a:cs typeface="Times New Roman"/>
              </a:rPr>
              <a:t>to</a:t>
            </a:r>
            <a:r>
              <a:rPr dirty="0" sz="1600" spc="-4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65" b="1">
                <a:solidFill>
                  <a:srgbClr val="424444"/>
                </a:solidFill>
                <a:latin typeface="Times New Roman"/>
                <a:cs typeface="Times New Roman"/>
              </a:rPr>
              <a:t>t</a:t>
            </a:r>
            <a:r>
              <a:rPr dirty="0" sz="1600" spc="60" b="1">
                <a:solidFill>
                  <a:srgbClr val="424444"/>
                </a:solidFill>
                <a:latin typeface="Times New Roman"/>
                <a:cs typeface="Times New Roman"/>
              </a:rPr>
              <a:t>he</a:t>
            </a:r>
            <a:endParaRPr sz="1600">
              <a:latin typeface="Times New Roman"/>
              <a:cs typeface="Times New Roman"/>
            </a:endParaRPr>
          </a:p>
          <a:p>
            <a:pPr algn="ctr" marL="1270">
              <a:lnSpc>
                <a:spcPts val="2010"/>
              </a:lnSpc>
            </a:pPr>
            <a:r>
              <a:rPr dirty="0" sz="1700" b="1">
                <a:solidFill>
                  <a:srgbClr val="313433"/>
                </a:solidFill>
                <a:latin typeface="Times New Roman"/>
                <a:cs typeface="Times New Roman"/>
              </a:rPr>
              <a:t>Plan</a:t>
            </a:r>
            <a:endParaRPr sz="1700">
              <a:latin typeface="Times New Roman"/>
              <a:cs typeface="Times New Roman"/>
            </a:endParaRPr>
          </a:p>
          <a:p>
            <a:pPr marL="419734" marR="321310" indent="-117475">
              <a:lnSpc>
                <a:spcPct val="102699"/>
              </a:lnSpc>
              <a:spcBef>
                <a:spcPts val="660"/>
              </a:spcBef>
            </a:pPr>
            <a:r>
              <a:rPr dirty="0" sz="1450" spc="225">
                <a:solidFill>
                  <a:srgbClr val="60AFC6"/>
                </a:solidFill>
                <a:latin typeface="Times New Roman"/>
                <a:cs typeface="Times New Roman"/>
              </a:rPr>
              <a:t>o</a:t>
            </a:r>
            <a:r>
              <a:rPr dirty="0" sz="1450" spc="5">
                <a:solidFill>
                  <a:srgbClr val="424444"/>
                </a:solidFill>
                <a:latin typeface="Times New Roman"/>
                <a:cs typeface="Times New Roman"/>
              </a:rPr>
              <a:t>Changes</a:t>
            </a:r>
            <a:r>
              <a:rPr dirty="0" sz="1450" spc="-15">
                <a:solidFill>
                  <a:srgbClr val="424444"/>
                </a:solidFill>
                <a:latin typeface="Times New Roman"/>
                <a:cs typeface="Times New Roman"/>
              </a:rPr>
              <a:t> </a:t>
            </a:r>
            <a:r>
              <a:rPr dirty="0" sz="1450" spc="35">
                <a:solidFill>
                  <a:srgbClr val="313433"/>
                </a:solidFill>
                <a:latin typeface="Times New Roman"/>
                <a:cs typeface="Times New Roman"/>
              </a:rPr>
              <a:t>to</a:t>
            </a:r>
            <a:r>
              <a:rPr dirty="0" sz="1450" spc="-15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450" spc="15">
                <a:solidFill>
                  <a:srgbClr val="424444"/>
                </a:solidFill>
                <a:latin typeface="Times New Roman"/>
                <a:cs typeface="Times New Roman"/>
              </a:rPr>
              <a:t>the</a:t>
            </a:r>
            <a:r>
              <a:rPr dirty="0" sz="1450">
                <a:solidFill>
                  <a:srgbClr val="424444"/>
                </a:solidFill>
                <a:latin typeface="Times New Roman"/>
                <a:cs typeface="Times New Roman"/>
              </a:rPr>
              <a:t> </a:t>
            </a:r>
            <a:r>
              <a:rPr dirty="0" sz="1450" spc="5">
                <a:solidFill>
                  <a:srgbClr val="313433"/>
                </a:solidFill>
                <a:latin typeface="Times New Roman"/>
                <a:cs typeface="Times New Roman"/>
              </a:rPr>
              <a:t>public</a:t>
            </a:r>
            <a:r>
              <a:rPr dirty="0" sz="1450" spc="65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450" spc="5">
                <a:solidFill>
                  <a:srgbClr val="424444"/>
                </a:solidFill>
                <a:latin typeface="Times New Roman"/>
                <a:cs typeface="Times New Roman"/>
              </a:rPr>
              <a:t>relations</a:t>
            </a:r>
            <a:r>
              <a:rPr dirty="0" sz="1450" spc="130">
                <a:solidFill>
                  <a:srgbClr val="424444"/>
                </a:solidFill>
                <a:latin typeface="Times New Roman"/>
                <a:cs typeface="Times New Roman"/>
              </a:rPr>
              <a:t> </a:t>
            </a:r>
            <a:r>
              <a:rPr dirty="0" sz="1450">
                <a:solidFill>
                  <a:srgbClr val="313433"/>
                </a:solidFill>
                <a:latin typeface="Times New Roman"/>
                <a:cs typeface="Times New Roman"/>
              </a:rPr>
              <a:t>campaign</a:t>
            </a:r>
            <a:r>
              <a:rPr dirty="0" sz="1450" spc="100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450" spc="5">
                <a:solidFill>
                  <a:srgbClr val="313433"/>
                </a:solidFill>
                <a:latin typeface="Times New Roman"/>
                <a:cs typeface="Times New Roman"/>
              </a:rPr>
              <a:t>roll­</a:t>
            </a:r>
            <a:r>
              <a:rPr dirty="0" sz="1450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450" spc="15">
                <a:solidFill>
                  <a:srgbClr val="313433"/>
                </a:solidFill>
                <a:latin typeface="Times New Roman"/>
                <a:cs typeface="Times New Roman"/>
              </a:rPr>
              <a:t>out</a:t>
            </a:r>
            <a:endParaRPr sz="1450">
              <a:latin typeface="Times New Roman"/>
              <a:cs typeface="Times New Roman"/>
            </a:endParaRPr>
          </a:p>
          <a:p>
            <a:pPr marL="546100" indent="-103505">
              <a:lnSpc>
                <a:spcPct val="100000"/>
              </a:lnSpc>
              <a:spcBef>
                <a:spcPts val="695"/>
              </a:spcBef>
              <a:buClr>
                <a:srgbClr val="36B1CF"/>
              </a:buClr>
              <a:buFont typeface="Times New Roman"/>
              <a:buChar char="•"/>
              <a:tabLst>
                <a:tab pos="546735" algn="l"/>
              </a:tabLst>
            </a:pPr>
            <a:r>
              <a:rPr dirty="0" sz="1300" spc="-15">
                <a:solidFill>
                  <a:srgbClr val="424444"/>
                </a:solidFill>
                <a:latin typeface="Times New Roman"/>
                <a:cs typeface="Times New Roman"/>
              </a:rPr>
              <a:t>Suggested</a:t>
            </a:r>
            <a:r>
              <a:rPr dirty="0" sz="1300" spc="5">
                <a:solidFill>
                  <a:srgbClr val="424444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313433"/>
                </a:solidFill>
                <a:latin typeface="Times New Roman"/>
                <a:cs typeface="Times New Roman"/>
              </a:rPr>
              <a:t>new</a:t>
            </a:r>
            <a:r>
              <a:rPr dirty="0" sz="1300" spc="45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313433"/>
                </a:solidFill>
                <a:latin typeface="Times New Roman"/>
                <a:cs typeface="Times New Roman"/>
              </a:rPr>
              <a:t>actions</a:t>
            </a:r>
            <a:endParaRPr sz="1300">
              <a:latin typeface="Times New Roman"/>
              <a:cs typeface="Times New Roman"/>
            </a:endParaRPr>
          </a:p>
          <a:p>
            <a:pPr marL="546100" indent="-99060">
              <a:lnSpc>
                <a:spcPct val="100000"/>
              </a:lnSpc>
              <a:spcBef>
                <a:spcPts val="690"/>
              </a:spcBef>
              <a:buClr>
                <a:srgbClr val="36B1CF"/>
              </a:buClr>
              <a:buFont typeface="Times New Roman"/>
              <a:buChar char="•"/>
              <a:tabLst>
                <a:tab pos="546735" algn="l"/>
              </a:tabLst>
            </a:pPr>
            <a:r>
              <a:rPr dirty="0" sz="1300" spc="-15">
                <a:solidFill>
                  <a:srgbClr val="313433"/>
                </a:solidFill>
                <a:latin typeface="Times New Roman"/>
                <a:cs typeface="Times New Roman"/>
              </a:rPr>
              <a:t>Suggested</a:t>
            </a:r>
            <a:r>
              <a:rPr dirty="0" sz="1300" spc="5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300">
                <a:solidFill>
                  <a:srgbClr val="313433"/>
                </a:solidFill>
                <a:latin typeface="Times New Roman"/>
                <a:cs typeface="Times New Roman"/>
              </a:rPr>
              <a:t>new</a:t>
            </a:r>
            <a:r>
              <a:rPr dirty="0" sz="1300" spc="45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313433"/>
                </a:solidFill>
                <a:latin typeface="Times New Roman"/>
                <a:cs typeface="Times New Roman"/>
              </a:rPr>
              <a:t>timeline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 marL="2731770">
              <a:lnSpc>
                <a:spcPct val="100000"/>
              </a:lnSpc>
            </a:pPr>
            <a:r>
              <a:rPr dirty="0" sz="650" spc="20">
                <a:solidFill>
                  <a:srgbClr val="5E5E5E"/>
                </a:solidFill>
                <a:latin typeface="Arial"/>
                <a:cs typeface="Arial"/>
              </a:rPr>
              <a:t>C</a:t>
            </a:r>
            <a:r>
              <a:rPr dirty="0" sz="650" spc="-75">
                <a:solidFill>
                  <a:srgbClr val="424444"/>
                </a:solidFill>
                <a:latin typeface="Arial"/>
                <a:cs typeface="Arial"/>
              </a:rPr>
              <a:t>BG</a:t>
            </a:r>
            <a:r>
              <a:rPr dirty="0" sz="650" spc="5">
                <a:solidFill>
                  <a:srgbClr val="424444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5E5E5E"/>
                </a:solidFill>
                <a:latin typeface="Arial"/>
                <a:cs typeface="Arial"/>
              </a:rPr>
              <a:t>Co</a:t>
            </a:r>
            <a:r>
              <a:rPr dirty="0" sz="650" spc="50">
                <a:solidFill>
                  <a:srgbClr val="5E5E5E"/>
                </a:solidFill>
                <a:latin typeface="Arial"/>
                <a:cs typeface="Arial"/>
              </a:rPr>
              <a:t>m</a:t>
            </a:r>
            <a:r>
              <a:rPr dirty="0" sz="650" spc="90">
                <a:solidFill>
                  <a:srgbClr val="313433"/>
                </a:solidFill>
                <a:latin typeface="Arial"/>
                <a:cs typeface="Arial"/>
              </a:rPr>
              <a:t>m</a:t>
            </a:r>
            <a:r>
              <a:rPr dirty="0" sz="650" spc="35">
                <a:solidFill>
                  <a:srgbClr val="5E5E5E"/>
                </a:solidFill>
                <a:latin typeface="Arial"/>
                <a:cs typeface="Arial"/>
              </a:rPr>
              <a:t>u</a:t>
            </a:r>
            <a:r>
              <a:rPr dirty="0" sz="650" spc="20">
                <a:solidFill>
                  <a:srgbClr val="5E5E5E"/>
                </a:solidFill>
                <a:latin typeface="Arial"/>
                <a:cs typeface="Arial"/>
              </a:rPr>
              <a:t>n</a:t>
            </a:r>
            <a:r>
              <a:rPr dirty="0" sz="650" spc="65">
                <a:solidFill>
                  <a:srgbClr val="313433"/>
                </a:solidFill>
                <a:latin typeface="Arial"/>
                <a:cs typeface="Arial"/>
              </a:rPr>
              <a:t>i</a:t>
            </a:r>
            <a:r>
              <a:rPr dirty="0" sz="650" spc="25">
                <a:solidFill>
                  <a:srgbClr val="313433"/>
                </a:solidFill>
                <a:latin typeface="Arial"/>
                <a:cs typeface="Arial"/>
              </a:rPr>
              <a:t>cat</a:t>
            </a:r>
            <a:r>
              <a:rPr dirty="0" sz="650" spc="25">
                <a:solidFill>
                  <a:srgbClr val="313433"/>
                </a:solidFill>
                <a:latin typeface="Arial"/>
                <a:cs typeface="Arial"/>
              </a:rPr>
              <a:t>i</a:t>
            </a:r>
            <a:r>
              <a:rPr dirty="0" sz="650" spc="25">
                <a:solidFill>
                  <a:srgbClr val="313433"/>
                </a:solidFill>
                <a:latin typeface="Arial"/>
                <a:cs typeface="Arial"/>
              </a:rPr>
              <a:t>o</a:t>
            </a:r>
            <a:r>
              <a:rPr dirty="0" sz="650" spc="35">
                <a:solidFill>
                  <a:srgbClr val="5E5E5E"/>
                </a:solidFill>
                <a:latin typeface="Arial"/>
                <a:cs typeface="Arial"/>
              </a:rPr>
              <a:t>ns,</a:t>
            </a:r>
            <a:r>
              <a:rPr dirty="0" sz="650" spc="-35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424444"/>
                </a:solidFill>
                <a:latin typeface="Arial"/>
                <a:cs typeface="Arial"/>
              </a:rPr>
              <a:t>I</a:t>
            </a:r>
            <a:r>
              <a:rPr dirty="0" sz="650" spc="60">
                <a:solidFill>
                  <a:srgbClr val="424444"/>
                </a:solidFill>
                <a:latin typeface="Arial"/>
                <a:cs typeface="Arial"/>
              </a:rPr>
              <a:t>n</a:t>
            </a:r>
            <a:r>
              <a:rPr dirty="0" sz="650" spc="15">
                <a:solidFill>
                  <a:srgbClr val="5E5E5E"/>
                </a:solidFill>
                <a:latin typeface="Arial"/>
                <a:cs typeface="Arial"/>
              </a:rPr>
              <a:t>c.</a:t>
            </a:r>
            <a:endParaRPr sz="65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3030">
              <a:lnSpc>
                <a:spcPct val="100000"/>
              </a:lnSpc>
            </a:pPr>
            <a:fld id="{81D60167-4931-47E6-BA6A-407CBD079E47}" type="slidenum">
              <a:rPr dirty="0" spc="405"/>
              <a:t>1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6490644" y="428675"/>
            <a:ext cx="713105" cy="184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50" spc="-185">
                <a:solidFill>
                  <a:srgbClr val="313433"/>
                </a:solidFill>
                <a:latin typeface="Courier New"/>
                <a:cs typeface="Courier New"/>
              </a:rPr>
              <a:t>9</a:t>
            </a:r>
            <a:r>
              <a:rPr dirty="0" sz="1250" spc="-185">
                <a:solidFill>
                  <a:srgbClr val="313433"/>
                </a:solidFill>
                <a:latin typeface="Courier New"/>
                <a:cs typeface="Courier New"/>
              </a:rPr>
              <a:t>/</a:t>
            </a:r>
            <a:r>
              <a:rPr dirty="0" sz="1250" spc="-185">
                <a:solidFill>
                  <a:srgbClr val="313433"/>
                </a:solidFill>
                <a:latin typeface="Courier New"/>
                <a:cs typeface="Courier New"/>
              </a:rPr>
              <a:t>1</a:t>
            </a:r>
            <a:r>
              <a:rPr dirty="0" sz="1250" spc="-185">
                <a:solidFill>
                  <a:srgbClr val="313433"/>
                </a:solidFill>
                <a:latin typeface="Courier New"/>
                <a:cs typeface="Courier New"/>
              </a:rPr>
              <a:t>9</a:t>
            </a:r>
            <a:r>
              <a:rPr dirty="0" sz="1250" spc="-220">
                <a:solidFill>
                  <a:srgbClr val="313433"/>
                </a:solidFill>
                <a:latin typeface="Courier New"/>
                <a:cs typeface="Courier New"/>
              </a:rPr>
              <a:t>/</a:t>
            </a:r>
            <a:r>
              <a:rPr dirty="0" sz="1250" spc="-150">
                <a:solidFill>
                  <a:srgbClr val="313433"/>
                </a:solidFill>
                <a:latin typeface="Courier New"/>
                <a:cs typeface="Courier New"/>
              </a:rPr>
              <a:t>2</a:t>
            </a:r>
            <a:r>
              <a:rPr dirty="0" sz="1250" spc="-114">
                <a:solidFill>
                  <a:srgbClr val="313433"/>
                </a:solidFill>
                <a:latin typeface="Courier New"/>
                <a:cs typeface="Courier New"/>
              </a:rPr>
              <a:t>0</a:t>
            </a:r>
            <a:r>
              <a:rPr dirty="0" sz="1250" spc="-110">
                <a:solidFill>
                  <a:srgbClr val="313433"/>
                </a:solidFill>
                <a:latin typeface="Courier New"/>
                <a:cs typeface="Courier New"/>
              </a:rPr>
              <a:t>1</a:t>
            </a:r>
            <a:r>
              <a:rPr dirty="0" sz="1250" spc="-30">
                <a:solidFill>
                  <a:srgbClr val="313433"/>
                </a:solidFill>
                <a:latin typeface="Courier New"/>
                <a:cs typeface="Courier New"/>
              </a:rPr>
              <a:t>1</a:t>
            </a:r>
            <a:endParaRPr sz="125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8417" y="5210678"/>
            <a:ext cx="4258945" cy="3183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0395" marR="382270" indent="-208279">
              <a:lnSpc>
                <a:spcPct val="106100"/>
              </a:lnSpc>
            </a:pPr>
            <a:r>
              <a:rPr dirty="0" sz="1600" spc="10" b="1">
                <a:solidFill>
                  <a:srgbClr val="313433"/>
                </a:solidFill>
                <a:latin typeface="Times New Roman"/>
                <a:cs typeface="Times New Roman"/>
              </a:rPr>
              <a:t>Discussion</a:t>
            </a:r>
            <a:r>
              <a:rPr dirty="0" sz="1600" spc="1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-18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30" b="1">
                <a:solidFill>
                  <a:srgbClr val="313433"/>
                </a:solidFill>
                <a:latin typeface="Times New Roman"/>
                <a:cs typeface="Times New Roman"/>
              </a:rPr>
              <a:t>of</a:t>
            </a:r>
            <a:r>
              <a:rPr dirty="0" sz="1600" spc="-25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15" b="1">
                <a:solidFill>
                  <a:srgbClr val="424444"/>
                </a:solidFill>
                <a:latin typeface="Times New Roman"/>
                <a:cs typeface="Times New Roman"/>
              </a:rPr>
              <a:t>Future</a:t>
            </a:r>
            <a:r>
              <a:rPr dirty="0" sz="1600" spc="155" b="1">
                <a:solidFill>
                  <a:srgbClr val="424444"/>
                </a:solidFill>
                <a:latin typeface="Times New Roman"/>
                <a:cs typeface="Times New Roman"/>
              </a:rPr>
              <a:t> </a:t>
            </a:r>
            <a:r>
              <a:rPr dirty="0" sz="1600" spc="15" b="1">
                <a:solidFill>
                  <a:srgbClr val="313433"/>
                </a:solidFill>
                <a:latin typeface="Times New Roman"/>
                <a:cs typeface="Times New Roman"/>
              </a:rPr>
              <a:t>Communications</a:t>
            </a:r>
            <a:r>
              <a:rPr dirty="0" sz="1600" spc="5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20" b="1">
                <a:solidFill>
                  <a:srgbClr val="313433"/>
                </a:solidFill>
                <a:latin typeface="Times New Roman"/>
                <a:cs typeface="Times New Roman"/>
              </a:rPr>
              <a:t>between</a:t>
            </a:r>
            <a:r>
              <a:rPr dirty="0" sz="1600" spc="11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20" b="1">
                <a:solidFill>
                  <a:srgbClr val="313433"/>
                </a:solidFill>
                <a:latin typeface="Times New Roman"/>
                <a:cs typeface="Times New Roman"/>
              </a:rPr>
              <a:t>Governance</a:t>
            </a:r>
            <a:r>
              <a:rPr dirty="0" sz="1600" spc="8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b="1">
                <a:solidFill>
                  <a:srgbClr val="313433"/>
                </a:solidFill>
                <a:latin typeface="Times New Roman"/>
                <a:cs typeface="Times New Roman"/>
              </a:rPr>
              <a:t>Work</a:t>
            </a:r>
            <a:r>
              <a:rPr dirty="0" sz="1600" spc="145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15" b="1">
                <a:solidFill>
                  <a:srgbClr val="313433"/>
                </a:solidFill>
                <a:latin typeface="Times New Roman"/>
                <a:cs typeface="Times New Roman"/>
              </a:rPr>
              <a:t>Group,</a:t>
            </a:r>
            <a:r>
              <a:rPr dirty="0" sz="1600" spc="5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20" b="1">
                <a:solidFill>
                  <a:srgbClr val="313433"/>
                </a:solidFill>
                <a:latin typeface="Times New Roman"/>
                <a:cs typeface="Times New Roman"/>
              </a:rPr>
              <a:t>Finance</a:t>
            </a:r>
            <a:r>
              <a:rPr dirty="0" sz="1600" spc="114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25" b="1">
                <a:solidFill>
                  <a:srgbClr val="313433"/>
                </a:solidFill>
                <a:latin typeface="Times New Roman"/>
                <a:cs typeface="Times New Roman"/>
              </a:rPr>
              <a:t>Committee</a:t>
            </a:r>
            <a:r>
              <a:rPr dirty="0" sz="1600" spc="105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25" b="1">
                <a:solidFill>
                  <a:srgbClr val="313433"/>
                </a:solidFill>
                <a:latin typeface="Times New Roman"/>
                <a:cs typeface="Times New Roman"/>
              </a:rPr>
              <a:t>and</a:t>
            </a:r>
            <a:r>
              <a:rPr dirty="0" sz="1600" spc="7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15" b="1">
                <a:solidFill>
                  <a:srgbClr val="313433"/>
                </a:solidFill>
                <a:latin typeface="Times New Roman"/>
                <a:cs typeface="Times New Roman"/>
              </a:rPr>
              <a:t>Outreach</a:t>
            </a:r>
            <a:endParaRPr sz="1600">
              <a:latin typeface="Times New Roman"/>
              <a:cs typeface="Times New Roman"/>
            </a:endParaRPr>
          </a:p>
          <a:p>
            <a:pPr marL="1569085">
              <a:lnSpc>
                <a:spcPts val="1820"/>
              </a:lnSpc>
            </a:pPr>
            <a:r>
              <a:rPr dirty="0" sz="1600" spc="5" b="1">
                <a:solidFill>
                  <a:srgbClr val="313433"/>
                </a:solidFill>
                <a:latin typeface="Times New Roman"/>
                <a:cs typeface="Times New Roman"/>
              </a:rPr>
              <a:t>Subcom</a:t>
            </a:r>
            <a:r>
              <a:rPr dirty="0" sz="1600" spc="-190" b="1">
                <a:solidFill>
                  <a:srgbClr val="313433"/>
                </a:solidFill>
                <a:latin typeface="Times New Roman"/>
                <a:cs typeface="Times New Roman"/>
              </a:rPr>
              <a:t> </a:t>
            </a:r>
            <a:r>
              <a:rPr dirty="0" sz="1600" spc="10" b="1">
                <a:solidFill>
                  <a:srgbClr val="313433"/>
                </a:solidFill>
                <a:latin typeface="Times New Roman"/>
                <a:cs typeface="Times New Roman"/>
              </a:rPr>
              <a:t>mittee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Times New Roman"/>
              <a:cs typeface="Times New Roman"/>
            </a:endParaRPr>
          </a:p>
          <a:p>
            <a:pPr marL="2725420">
              <a:lnSpc>
                <a:spcPct val="100000"/>
              </a:lnSpc>
            </a:pPr>
            <a:r>
              <a:rPr dirty="0" sz="650" spc="20">
                <a:solidFill>
                  <a:srgbClr val="5E5E5E"/>
                </a:solidFill>
                <a:latin typeface="Arial"/>
                <a:cs typeface="Arial"/>
              </a:rPr>
              <a:t>C</a:t>
            </a:r>
            <a:r>
              <a:rPr dirty="0" sz="650" spc="-85">
                <a:solidFill>
                  <a:srgbClr val="424444"/>
                </a:solidFill>
                <a:latin typeface="Arial"/>
                <a:cs typeface="Arial"/>
              </a:rPr>
              <a:t>B</a:t>
            </a:r>
            <a:r>
              <a:rPr dirty="0" sz="650" spc="-25">
                <a:solidFill>
                  <a:srgbClr val="5E5E5E"/>
                </a:solidFill>
                <a:latin typeface="Arial"/>
                <a:cs typeface="Arial"/>
              </a:rPr>
              <a:t>G</a:t>
            </a:r>
            <a:r>
              <a:rPr dirty="0" sz="650" spc="-35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5E5E5E"/>
                </a:solidFill>
                <a:latin typeface="Arial"/>
                <a:cs typeface="Arial"/>
              </a:rPr>
              <a:t>Communic</a:t>
            </a:r>
            <a:r>
              <a:rPr dirty="0" sz="650" spc="6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dirty="0" sz="650" spc="50">
                <a:solidFill>
                  <a:srgbClr val="424444"/>
                </a:solidFill>
                <a:latin typeface="Arial"/>
                <a:cs typeface="Arial"/>
              </a:rPr>
              <a:t>t</a:t>
            </a:r>
            <a:r>
              <a:rPr dirty="0" sz="650" spc="45">
                <a:solidFill>
                  <a:srgbClr val="424444"/>
                </a:solidFill>
                <a:latin typeface="Arial"/>
                <a:cs typeface="Arial"/>
              </a:rPr>
              <a:t>i</a:t>
            </a:r>
            <a:r>
              <a:rPr dirty="0" sz="650" spc="20">
                <a:solidFill>
                  <a:srgbClr val="5E5E5E"/>
                </a:solidFill>
                <a:latin typeface="Arial"/>
                <a:cs typeface="Arial"/>
              </a:rPr>
              <a:t>ons,</a:t>
            </a:r>
            <a:r>
              <a:rPr dirty="0" sz="650" spc="1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dirty="0" sz="650" spc="-5">
                <a:solidFill>
                  <a:srgbClr val="424444"/>
                </a:solidFill>
                <a:latin typeface="Arial"/>
                <a:cs typeface="Arial"/>
              </a:rPr>
              <a:t>I</a:t>
            </a:r>
            <a:r>
              <a:rPr dirty="0" sz="650" spc="35">
                <a:solidFill>
                  <a:srgbClr val="5E5E5E"/>
                </a:solidFill>
                <a:latin typeface="Arial"/>
                <a:cs typeface="Arial"/>
              </a:rPr>
              <a:t>nc.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2017-09-27T19:13:19Z</dcterms:created>
  <dcterms:modified xsi:type="dcterms:W3CDTF">2017-09-27T19:13:19Z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2017-09-28T00:00:00Z</vt:filetime>
  </property>
  <property fmtid="{D5CDD505-2E9C-101B-9397-08002B2CF9AE}" pid="3" name="LastSaved">
    <vt:filetime>2017-09-28T00:00:00Z</vt:filetime>
  </property>
</Properties>
</file>